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257" r:id="rId3"/>
    <p:sldId id="258" r:id="rId4"/>
    <p:sldId id="259" r:id="rId5"/>
    <p:sldId id="307" r:id="rId6"/>
    <p:sldId id="306" r:id="rId7"/>
    <p:sldId id="302" r:id="rId8"/>
    <p:sldId id="262" r:id="rId9"/>
    <p:sldId id="303" r:id="rId10"/>
    <p:sldId id="263" r:id="rId11"/>
    <p:sldId id="264" r:id="rId12"/>
    <p:sldId id="265" r:id="rId13"/>
    <p:sldId id="266" r:id="rId14"/>
    <p:sldId id="267" r:id="rId15"/>
    <p:sldId id="273" r:id="rId16"/>
    <p:sldId id="308" r:id="rId17"/>
    <p:sldId id="260" r:id="rId18"/>
    <p:sldId id="268" r:id="rId19"/>
    <p:sldId id="269" r:id="rId20"/>
    <p:sldId id="270" r:id="rId21"/>
    <p:sldId id="271" r:id="rId22"/>
    <p:sldId id="272" r:id="rId23"/>
    <p:sldId id="275" r:id="rId24"/>
    <p:sldId id="276" r:id="rId25"/>
    <p:sldId id="277" r:id="rId26"/>
    <p:sldId id="278" r:id="rId27"/>
    <p:sldId id="279" r:id="rId28"/>
    <p:sldId id="309" r:id="rId29"/>
    <p:sldId id="310" r:id="rId30"/>
    <p:sldId id="311" r:id="rId31"/>
    <p:sldId id="312" r:id="rId32"/>
    <p:sldId id="261" r:id="rId33"/>
    <p:sldId id="280" r:id="rId34"/>
    <p:sldId id="281" r:id="rId35"/>
    <p:sldId id="282" r:id="rId36"/>
    <p:sldId id="283" r:id="rId37"/>
    <p:sldId id="284" r:id="rId38"/>
    <p:sldId id="285" r:id="rId39"/>
    <p:sldId id="287" r:id="rId40"/>
    <p:sldId id="288" r:id="rId41"/>
    <p:sldId id="313" r:id="rId42"/>
    <p:sldId id="289" r:id="rId43"/>
    <p:sldId id="290" r:id="rId44"/>
    <p:sldId id="291" r:id="rId45"/>
    <p:sldId id="292" r:id="rId46"/>
    <p:sldId id="293" r:id="rId47"/>
    <p:sldId id="304" r:id="rId48"/>
    <p:sldId id="294" r:id="rId49"/>
    <p:sldId id="295" r:id="rId50"/>
    <p:sldId id="296" r:id="rId51"/>
    <p:sldId id="314" r:id="rId52"/>
    <p:sldId id="297" r:id="rId53"/>
    <p:sldId id="298" r:id="rId54"/>
    <p:sldId id="299" r:id="rId55"/>
    <p:sldId id="300" r:id="rId56"/>
    <p:sldId id="301" r:id="rId57"/>
    <p:sldId id="315" r:id="rId58"/>
    <p:sldId id="437" r:id="rId59"/>
  </p:sldIdLst>
  <p:sldSz cx="9144000" cy="6858000" type="screen4x3"/>
  <p:notesSz cx="6858000" cy="9144000"/>
  <p:defaultTextStyle>
    <a:defPPr>
      <a:defRPr lang="th-TH"/>
    </a:defPPr>
    <a:lvl1pPr algn="l" rtl="0" fontAlgn="base">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1pPr>
    <a:lvl2pPr marL="457200" algn="l" rtl="0" fontAlgn="base">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2pPr>
    <a:lvl3pPr marL="914400" algn="l" rtl="0" fontAlgn="base">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3pPr>
    <a:lvl4pPr marL="1371600" algn="l" rtl="0" fontAlgn="base">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4pPr>
    <a:lvl5pPr marL="1828800" algn="l" rtl="0" fontAlgn="base">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5pPr>
    <a:lvl6pPr marL="22860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6pPr>
    <a:lvl7pPr marL="27432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7pPr>
    <a:lvl8pPr marL="32004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8pPr>
    <a:lvl9pPr marL="36576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7"/>
  </p:normalViewPr>
  <p:slideViewPr>
    <p:cSldViewPr>
      <p:cViewPr>
        <p:scale>
          <a:sx n="89" d="100"/>
          <a:sy n="89" d="100"/>
        </p:scale>
        <p:origin x="2824" y="76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C0848-4449-194A-B363-3E14EE3BEB9E}" type="datetimeFigureOut">
              <a:rPr lang="en-US" smtClean="0"/>
              <a:t>2/18/23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9F5CD-0455-B243-9A67-3341D969AE28}" type="slidenum">
              <a:rPr lang="en-US" smtClean="0"/>
              <a:t>‹#›</a:t>
            </a:fld>
            <a:endParaRPr lang="en-US"/>
          </a:p>
        </p:txBody>
      </p:sp>
    </p:spTree>
    <p:extLst>
      <p:ext uri="{BB962C8B-B14F-4D97-AF65-F5344CB8AC3E}">
        <p14:creationId xmlns:p14="http://schemas.microsoft.com/office/powerpoint/2010/main" val="428725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79A8260-5608-4247-87B1-FBC71E0164E1}"/>
              </a:ext>
            </a:extLst>
          </p:cNvPr>
          <p:cNvSpPr>
            <a:spLocks noGrp="1" noChangeArrowheads="1"/>
          </p:cNvSpPr>
          <p:nvPr>
            <p:ph type="dt" sz="half" idx="10"/>
          </p:nvPr>
        </p:nvSpPr>
        <p:spPr>
          <a:ln/>
        </p:spPr>
        <p:txBody>
          <a:bodyPr/>
          <a:lstStyle>
            <a:lvl1pPr>
              <a:defRPr/>
            </a:lvl1pPr>
          </a:lstStyle>
          <a:p>
            <a:pPr>
              <a:defRPr/>
            </a:pPr>
            <a:endParaRPr lang="th-TH"/>
          </a:p>
        </p:txBody>
      </p:sp>
      <p:sp>
        <p:nvSpPr>
          <p:cNvPr id="5" name="Rectangle 5">
            <a:extLst>
              <a:ext uri="{FF2B5EF4-FFF2-40B4-BE49-F238E27FC236}">
                <a16:creationId xmlns:a16="http://schemas.microsoft.com/office/drawing/2014/main" id="{EC04EEF1-3707-4F4E-87DE-1B2374567B3A}"/>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0DD3D8B5-AEFB-B847-AC49-DB9380585CD3}"/>
              </a:ext>
            </a:extLst>
          </p:cNvPr>
          <p:cNvSpPr>
            <a:spLocks noGrp="1" noChangeArrowheads="1"/>
          </p:cNvSpPr>
          <p:nvPr>
            <p:ph type="sldNum" sz="quarter" idx="12"/>
          </p:nvPr>
        </p:nvSpPr>
        <p:spPr>
          <a:ln/>
        </p:spPr>
        <p:txBody>
          <a:bodyPr/>
          <a:lstStyle>
            <a:lvl1pPr>
              <a:defRPr/>
            </a:lvl1pPr>
          </a:lstStyle>
          <a:p>
            <a:fld id="{8518B762-24CE-3545-95B1-DDBC847060DD}" type="slidenum">
              <a:rPr lang="en-US" altLang="en-US"/>
              <a:pPr/>
              <a:t>‹#›</a:t>
            </a:fld>
            <a:endParaRPr lang="th-TH" altLang="en-US"/>
          </a:p>
        </p:txBody>
      </p:sp>
    </p:spTree>
    <p:extLst>
      <p:ext uri="{BB962C8B-B14F-4D97-AF65-F5344CB8AC3E}">
        <p14:creationId xmlns:p14="http://schemas.microsoft.com/office/powerpoint/2010/main" val="320833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FC0032-D8EF-BF4B-BD40-2AE6A1F480EB}"/>
              </a:ext>
            </a:extLst>
          </p:cNvPr>
          <p:cNvSpPr>
            <a:spLocks noGrp="1" noChangeArrowheads="1"/>
          </p:cNvSpPr>
          <p:nvPr>
            <p:ph type="dt" sz="half" idx="10"/>
          </p:nvPr>
        </p:nvSpPr>
        <p:spPr>
          <a:ln/>
        </p:spPr>
        <p:txBody>
          <a:bodyPr/>
          <a:lstStyle>
            <a:lvl1pPr>
              <a:defRPr/>
            </a:lvl1pPr>
          </a:lstStyle>
          <a:p>
            <a:pPr>
              <a:defRPr/>
            </a:pPr>
            <a:endParaRPr lang="th-TH"/>
          </a:p>
        </p:txBody>
      </p:sp>
      <p:sp>
        <p:nvSpPr>
          <p:cNvPr id="5" name="Rectangle 5">
            <a:extLst>
              <a:ext uri="{FF2B5EF4-FFF2-40B4-BE49-F238E27FC236}">
                <a16:creationId xmlns:a16="http://schemas.microsoft.com/office/drawing/2014/main" id="{E5F8C387-006A-3647-893D-BEEC973D3CC6}"/>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BDDD0A6C-8711-644A-8E90-A9CB9FD1525B}"/>
              </a:ext>
            </a:extLst>
          </p:cNvPr>
          <p:cNvSpPr>
            <a:spLocks noGrp="1" noChangeArrowheads="1"/>
          </p:cNvSpPr>
          <p:nvPr>
            <p:ph type="sldNum" sz="quarter" idx="12"/>
          </p:nvPr>
        </p:nvSpPr>
        <p:spPr>
          <a:ln/>
        </p:spPr>
        <p:txBody>
          <a:bodyPr/>
          <a:lstStyle>
            <a:lvl1pPr>
              <a:defRPr/>
            </a:lvl1pPr>
          </a:lstStyle>
          <a:p>
            <a:fld id="{797EDF52-A8B2-5F4E-BA18-CC6AE2668D38}" type="slidenum">
              <a:rPr lang="en-US" altLang="en-US"/>
              <a:pPr/>
              <a:t>‹#›</a:t>
            </a:fld>
            <a:endParaRPr lang="th-TH" altLang="en-US"/>
          </a:p>
        </p:txBody>
      </p:sp>
    </p:spTree>
    <p:extLst>
      <p:ext uri="{BB962C8B-B14F-4D97-AF65-F5344CB8AC3E}">
        <p14:creationId xmlns:p14="http://schemas.microsoft.com/office/powerpoint/2010/main" val="44206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0E6E4D-1A1F-6146-8E9A-6C7925044D57}"/>
              </a:ext>
            </a:extLst>
          </p:cNvPr>
          <p:cNvSpPr>
            <a:spLocks noGrp="1" noChangeArrowheads="1"/>
          </p:cNvSpPr>
          <p:nvPr>
            <p:ph type="dt" sz="half" idx="10"/>
          </p:nvPr>
        </p:nvSpPr>
        <p:spPr>
          <a:ln/>
        </p:spPr>
        <p:txBody>
          <a:bodyPr/>
          <a:lstStyle>
            <a:lvl1pPr>
              <a:defRPr/>
            </a:lvl1pPr>
          </a:lstStyle>
          <a:p>
            <a:pPr>
              <a:defRPr/>
            </a:pPr>
            <a:endParaRPr lang="th-TH"/>
          </a:p>
        </p:txBody>
      </p:sp>
      <p:sp>
        <p:nvSpPr>
          <p:cNvPr id="5" name="Rectangle 5">
            <a:extLst>
              <a:ext uri="{FF2B5EF4-FFF2-40B4-BE49-F238E27FC236}">
                <a16:creationId xmlns:a16="http://schemas.microsoft.com/office/drawing/2014/main" id="{6DCB3B22-7751-7A4F-900A-C8BC8FA68F9E}"/>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00F06A30-D143-8144-B01C-9BCDD5F8BF61}"/>
              </a:ext>
            </a:extLst>
          </p:cNvPr>
          <p:cNvSpPr>
            <a:spLocks noGrp="1" noChangeArrowheads="1"/>
          </p:cNvSpPr>
          <p:nvPr>
            <p:ph type="sldNum" sz="quarter" idx="12"/>
          </p:nvPr>
        </p:nvSpPr>
        <p:spPr>
          <a:ln/>
        </p:spPr>
        <p:txBody>
          <a:bodyPr/>
          <a:lstStyle>
            <a:lvl1pPr>
              <a:defRPr/>
            </a:lvl1pPr>
          </a:lstStyle>
          <a:p>
            <a:fld id="{22CF5FC9-4264-0F4E-B008-7D2D1CF1C1CB}" type="slidenum">
              <a:rPr lang="en-US" altLang="en-US"/>
              <a:pPr/>
              <a:t>‹#›</a:t>
            </a:fld>
            <a:endParaRPr lang="th-TH" altLang="en-US"/>
          </a:p>
        </p:txBody>
      </p:sp>
    </p:spTree>
    <p:extLst>
      <p:ext uri="{BB962C8B-B14F-4D97-AF65-F5344CB8AC3E}">
        <p14:creationId xmlns:p14="http://schemas.microsoft.com/office/powerpoint/2010/main" val="1122660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986429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470359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49003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731121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426544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310972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171374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067153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B34D36-E2AC-4A4E-BCE8-E51157434E12}"/>
              </a:ext>
            </a:extLst>
          </p:cNvPr>
          <p:cNvSpPr>
            <a:spLocks noGrp="1" noChangeArrowheads="1"/>
          </p:cNvSpPr>
          <p:nvPr>
            <p:ph type="dt" sz="half" idx="10"/>
          </p:nvPr>
        </p:nvSpPr>
        <p:spPr>
          <a:ln/>
        </p:spPr>
        <p:txBody>
          <a:bodyPr/>
          <a:lstStyle>
            <a:lvl1pPr>
              <a:defRPr/>
            </a:lvl1pPr>
          </a:lstStyle>
          <a:p>
            <a:pPr>
              <a:defRPr/>
            </a:pPr>
            <a:endParaRPr lang="th-TH"/>
          </a:p>
        </p:txBody>
      </p:sp>
      <p:sp>
        <p:nvSpPr>
          <p:cNvPr id="5" name="Rectangle 5">
            <a:extLst>
              <a:ext uri="{FF2B5EF4-FFF2-40B4-BE49-F238E27FC236}">
                <a16:creationId xmlns:a16="http://schemas.microsoft.com/office/drawing/2014/main" id="{FD1F8C19-4A58-9145-A666-7554F57D16F5}"/>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51FD8C26-8F41-F14D-85AD-A6FD02563FB0}"/>
              </a:ext>
            </a:extLst>
          </p:cNvPr>
          <p:cNvSpPr>
            <a:spLocks noGrp="1" noChangeArrowheads="1"/>
          </p:cNvSpPr>
          <p:nvPr>
            <p:ph type="sldNum" sz="quarter" idx="12"/>
          </p:nvPr>
        </p:nvSpPr>
        <p:spPr>
          <a:ln/>
        </p:spPr>
        <p:txBody>
          <a:bodyPr/>
          <a:lstStyle>
            <a:lvl1pPr>
              <a:defRPr/>
            </a:lvl1pPr>
          </a:lstStyle>
          <a:p>
            <a:fld id="{8678E7D9-48B9-FF41-B9A8-77EC92D56C51}" type="slidenum">
              <a:rPr lang="en-US" altLang="en-US"/>
              <a:pPr/>
              <a:t>‹#›</a:t>
            </a:fld>
            <a:endParaRPr lang="th-TH" altLang="en-US"/>
          </a:p>
        </p:txBody>
      </p:sp>
    </p:spTree>
    <p:extLst>
      <p:ext uri="{BB962C8B-B14F-4D97-AF65-F5344CB8AC3E}">
        <p14:creationId xmlns:p14="http://schemas.microsoft.com/office/powerpoint/2010/main" val="3988394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19272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226612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952311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3B2110-EA51-1749-9E22-619FFB601922}"/>
              </a:ext>
            </a:extLst>
          </p:cNvPr>
          <p:cNvSpPr>
            <a:spLocks noGrp="1" noChangeArrowheads="1"/>
          </p:cNvSpPr>
          <p:nvPr>
            <p:ph type="dt" sz="half" idx="10"/>
          </p:nvPr>
        </p:nvSpPr>
        <p:spPr>
          <a:ln/>
        </p:spPr>
        <p:txBody>
          <a:bodyPr/>
          <a:lstStyle>
            <a:lvl1pPr>
              <a:defRPr/>
            </a:lvl1pPr>
          </a:lstStyle>
          <a:p>
            <a:pPr>
              <a:defRPr/>
            </a:pPr>
            <a:endParaRPr lang="th-TH"/>
          </a:p>
        </p:txBody>
      </p:sp>
      <p:sp>
        <p:nvSpPr>
          <p:cNvPr id="5" name="Rectangle 5">
            <a:extLst>
              <a:ext uri="{FF2B5EF4-FFF2-40B4-BE49-F238E27FC236}">
                <a16:creationId xmlns:a16="http://schemas.microsoft.com/office/drawing/2014/main" id="{B6E528E7-3353-174C-9E1B-7DFCFAD6D602}"/>
              </a:ext>
            </a:extLst>
          </p:cNvPr>
          <p:cNvSpPr>
            <a:spLocks noGrp="1" noChangeArrowheads="1"/>
          </p:cNvSpPr>
          <p:nvPr>
            <p:ph type="ftr" sz="quarter" idx="11"/>
          </p:nvPr>
        </p:nvSpPr>
        <p:spPr>
          <a:ln/>
        </p:spPr>
        <p:txBody>
          <a:bodyPr/>
          <a:lstStyle>
            <a:lvl1pPr>
              <a:defRPr/>
            </a:lvl1pPr>
          </a:lstStyle>
          <a:p>
            <a:pPr>
              <a:defRPr/>
            </a:pPr>
            <a:endParaRPr lang="th-TH"/>
          </a:p>
        </p:txBody>
      </p:sp>
      <p:sp>
        <p:nvSpPr>
          <p:cNvPr id="6" name="Rectangle 6">
            <a:extLst>
              <a:ext uri="{FF2B5EF4-FFF2-40B4-BE49-F238E27FC236}">
                <a16:creationId xmlns:a16="http://schemas.microsoft.com/office/drawing/2014/main" id="{3123DE1B-2283-C94D-B7E0-0808A9B78FEA}"/>
              </a:ext>
            </a:extLst>
          </p:cNvPr>
          <p:cNvSpPr>
            <a:spLocks noGrp="1" noChangeArrowheads="1"/>
          </p:cNvSpPr>
          <p:nvPr>
            <p:ph type="sldNum" sz="quarter" idx="12"/>
          </p:nvPr>
        </p:nvSpPr>
        <p:spPr>
          <a:ln/>
        </p:spPr>
        <p:txBody>
          <a:bodyPr/>
          <a:lstStyle>
            <a:lvl1pPr>
              <a:defRPr/>
            </a:lvl1pPr>
          </a:lstStyle>
          <a:p>
            <a:fld id="{D84DF089-43D6-D145-9EA2-703714D41841}" type="slidenum">
              <a:rPr lang="en-US" altLang="en-US"/>
              <a:pPr/>
              <a:t>‹#›</a:t>
            </a:fld>
            <a:endParaRPr lang="th-TH" altLang="en-US"/>
          </a:p>
        </p:txBody>
      </p:sp>
    </p:spTree>
    <p:extLst>
      <p:ext uri="{BB962C8B-B14F-4D97-AF65-F5344CB8AC3E}">
        <p14:creationId xmlns:p14="http://schemas.microsoft.com/office/powerpoint/2010/main" val="22783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1A7BF7-ADA9-734D-BAE9-6339CFA00070}"/>
              </a:ext>
            </a:extLst>
          </p:cNvPr>
          <p:cNvSpPr>
            <a:spLocks noGrp="1" noChangeArrowheads="1"/>
          </p:cNvSpPr>
          <p:nvPr>
            <p:ph type="dt" sz="half" idx="10"/>
          </p:nvPr>
        </p:nvSpPr>
        <p:spPr>
          <a:ln/>
        </p:spPr>
        <p:txBody>
          <a:bodyPr/>
          <a:lstStyle>
            <a:lvl1pPr>
              <a:defRPr/>
            </a:lvl1pPr>
          </a:lstStyle>
          <a:p>
            <a:pPr>
              <a:defRPr/>
            </a:pPr>
            <a:endParaRPr lang="th-TH"/>
          </a:p>
        </p:txBody>
      </p:sp>
      <p:sp>
        <p:nvSpPr>
          <p:cNvPr id="6" name="Rectangle 5">
            <a:extLst>
              <a:ext uri="{FF2B5EF4-FFF2-40B4-BE49-F238E27FC236}">
                <a16:creationId xmlns:a16="http://schemas.microsoft.com/office/drawing/2014/main" id="{BF16F0D6-8460-8A46-9E45-EF9F25C0AA12}"/>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D0AB9893-3E36-BE42-A819-1C969CCE1F21}"/>
              </a:ext>
            </a:extLst>
          </p:cNvPr>
          <p:cNvSpPr>
            <a:spLocks noGrp="1" noChangeArrowheads="1"/>
          </p:cNvSpPr>
          <p:nvPr>
            <p:ph type="sldNum" sz="quarter" idx="12"/>
          </p:nvPr>
        </p:nvSpPr>
        <p:spPr>
          <a:ln/>
        </p:spPr>
        <p:txBody>
          <a:bodyPr/>
          <a:lstStyle>
            <a:lvl1pPr>
              <a:defRPr/>
            </a:lvl1pPr>
          </a:lstStyle>
          <a:p>
            <a:fld id="{6DD565A6-5BE2-F64E-BCCE-F4C08EA9941C}" type="slidenum">
              <a:rPr lang="en-US" altLang="en-US"/>
              <a:pPr/>
              <a:t>‹#›</a:t>
            </a:fld>
            <a:endParaRPr lang="th-TH" altLang="en-US"/>
          </a:p>
        </p:txBody>
      </p:sp>
    </p:spTree>
    <p:extLst>
      <p:ext uri="{BB962C8B-B14F-4D97-AF65-F5344CB8AC3E}">
        <p14:creationId xmlns:p14="http://schemas.microsoft.com/office/powerpoint/2010/main" val="417005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3E1CD9-2384-8B46-95A7-FCB72FEAF828}"/>
              </a:ext>
            </a:extLst>
          </p:cNvPr>
          <p:cNvSpPr>
            <a:spLocks noGrp="1" noChangeArrowheads="1"/>
          </p:cNvSpPr>
          <p:nvPr>
            <p:ph type="dt" sz="half" idx="10"/>
          </p:nvPr>
        </p:nvSpPr>
        <p:spPr>
          <a:ln/>
        </p:spPr>
        <p:txBody>
          <a:bodyPr/>
          <a:lstStyle>
            <a:lvl1pPr>
              <a:defRPr/>
            </a:lvl1pPr>
          </a:lstStyle>
          <a:p>
            <a:pPr>
              <a:defRPr/>
            </a:pPr>
            <a:endParaRPr lang="th-TH"/>
          </a:p>
        </p:txBody>
      </p:sp>
      <p:sp>
        <p:nvSpPr>
          <p:cNvPr id="8" name="Rectangle 5">
            <a:extLst>
              <a:ext uri="{FF2B5EF4-FFF2-40B4-BE49-F238E27FC236}">
                <a16:creationId xmlns:a16="http://schemas.microsoft.com/office/drawing/2014/main" id="{10B3D9C8-7E7D-484D-8960-64FAAB8C396C}"/>
              </a:ext>
            </a:extLst>
          </p:cNvPr>
          <p:cNvSpPr>
            <a:spLocks noGrp="1" noChangeArrowheads="1"/>
          </p:cNvSpPr>
          <p:nvPr>
            <p:ph type="ftr" sz="quarter" idx="11"/>
          </p:nvPr>
        </p:nvSpPr>
        <p:spPr>
          <a:ln/>
        </p:spPr>
        <p:txBody>
          <a:bodyPr/>
          <a:lstStyle>
            <a:lvl1pPr>
              <a:defRPr/>
            </a:lvl1pPr>
          </a:lstStyle>
          <a:p>
            <a:pPr>
              <a:defRPr/>
            </a:pPr>
            <a:endParaRPr lang="th-TH"/>
          </a:p>
        </p:txBody>
      </p:sp>
      <p:sp>
        <p:nvSpPr>
          <p:cNvPr id="9" name="Rectangle 6">
            <a:extLst>
              <a:ext uri="{FF2B5EF4-FFF2-40B4-BE49-F238E27FC236}">
                <a16:creationId xmlns:a16="http://schemas.microsoft.com/office/drawing/2014/main" id="{B5BBB545-FE09-9444-A205-F07BAFDD1918}"/>
              </a:ext>
            </a:extLst>
          </p:cNvPr>
          <p:cNvSpPr>
            <a:spLocks noGrp="1" noChangeArrowheads="1"/>
          </p:cNvSpPr>
          <p:nvPr>
            <p:ph type="sldNum" sz="quarter" idx="12"/>
          </p:nvPr>
        </p:nvSpPr>
        <p:spPr>
          <a:ln/>
        </p:spPr>
        <p:txBody>
          <a:bodyPr/>
          <a:lstStyle>
            <a:lvl1pPr>
              <a:defRPr/>
            </a:lvl1pPr>
          </a:lstStyle>
          <a:p>
            <a:fld id="{55DE7888-E181-D942-A102-ED3C0CB64633}" type="slidenum">
              <a:rPr lang="en-US" altLang="en-US"/>
              <a:pPr/>
              <a:t>‹#›</a:t>
            </a:fld>
            <a:endParaRPr lang="th-TH" altLang="en-US"/>
          </a:p>
        </p:txBody>
      </p:sp>
    </p:spTree>
    <p:extLst>
      <p:ext uri="{BB962C8B-B14F-4D97-AF65-F5344CB8AC3E}">
        <p14:creationId xmlns:p14="http://schemas.microsoft.com/office/powerpoint/2010/main" val="402060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1CDE7D-8E2F-9B41-8D6F-8CF1F899D4E2}"/>
              </a:ext>
            </a:extLst>
          </p:cNvPr>
          <p:cNvSpPr>
            <a:spLocks noGrp="1" noChangeArrowheads="1"/>
          </p:cNvSpPr>
          <p:nvPr>
            <p:ph type="dt" sz="half" idx="10"/>
          </p:nvPr>
        </p:nvSpPr>
        <p:spPr>
          <a:ln/>
        </p:spPr>
        <p:txBody>
          <a:bodyPr/>
          <a:lstStyle>
            <a:lvl1pPr>
              <a:defRPr/>
            </a:lvl1pPr>
          </a:lstStyle>
          <a:p>
            <a:pPr>
              <a:defRPr/>
            </a:pPr>
            <a:endParaRPr lang="th-TH"/>
          </a:p>
        </p:txBody>
      </p:sp>
      <p:sp>
        <p:nvSpPr>
          <p:cNvPr id="4" name="Rectangle 5">
            <a:extLst>
              <a:ext uri="{FF2B5EF4-FFF2-40B4-BE49-F238E27FC236}">
                <a16:creationId xmlns:a16="http://schemas.microsoft.com/office/drawing/2014/main" id="{7993221E-3046-E140-B38D-B8E75F5BEEB8}"/>
              </a:ext>
            </a:extLst>
          </p:cNvPr>
          <p:cNvSpPr>
            <a:spLocks noGrp="1" noChangeArrowheads="1"/>
          </p:cNvSpPr>
          <p:nvPr>
            <p:ph type="ftr" sz="quarter" idx="11"/>
          </p:nvPr>
        </p:nvSpPr>
        <p:spPr>
          <a:ln/>
        </p:spPr>
        <p:txBody>
          <a:bodyPr/>
          <a:lstStyle>
            <a:lvl1pPr>
              <a:defRPr/>
            </a:lvl1pPr>
          </a:lstStyle>
          <a:p>
            <a:pPr>
              <a:defRPr/>
            </a:pPr>
            <a:endParaRPr lang="th-TH"/>
          </a:p>
        </p:txBody>
      </p:sp>
      <p:sp>
        <p:nvSpPr>
          <p:cNvPr id="5" name="Rectangle 6">
            <a:extLst>
              <a:ext uri="{FF2B5EF4-FFF2-40B4-BE49-F238E27FC236}">
                <a16:creationId xmlns:a16="http://schemas.microsoft.com/office/drawing/2014/main" id="{62AE47CB-3088-9040-AA5A-C3984DA3EF7E}"/>
              </a:ext>
            </a:extLst>
          </p:cNvPr>
          <p:cNvSpPr>
            <a:spLocks noGrp="1" noChangeArrowheads="1"/>
          </p:cNvSpPr>
          <p:nvPr>
            <p:ph type="sldNum" sz="quarter" idx="12"/>
          </p:nvPr>
        </p:nvSpPr>
        <p:spPr>
          <a:ln/>
        </p:spPr>
        <p:txBody>
          <a:bodyPr/>
          <a:lstStyle>
            <a:lvl1pPr>
              <a:defRPr/>
            </a:lvl1pPr>
          </a:lstStyle>
          <a:p>
            <a:fld id="{2DB72592-0F78-7743-9B0C-C561483823FE}" type="slidenum">
              <a:rPr lang="en-US" altLang="en-US"/>
              <a:pPr/>
              <a:t>‹#›</a:t>
            </a:fld>
            <a:endParaRPr lang="th-TH" altLang="en-US"/>
          </a:p>
        </p:txBody>
      </p:sp>
    </p:spTree>
    <p:extLst>
      <p:ext uri="{BB962C8B-B14F-4D97-AF65-F5344CB8AC3E}">
        <p14:creationId xmlns:p14="http://schemas.microsoft.com/office/powerpoint/2010/main" val="170879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BCDE2C-B2C7-3E45-8495-DD6FF46537F6}"/>
              </a:ext>
            </a:extLst>
          </p:cNvPr>
          <p:cNvSpPr>
            <a:spLocks noGrp="1" noChangeArrowheads="1"/>
          </p:cNvSpPr>
          <p:nvPr>
            <p:ph type="dt" sz="half" idx="10"/>
          </p:nvPr>
        </p:nvSpPr>
        <p:spPr>
          <a:ln/>
        </p:spPr>
        <p:txBody>
          <a:bodyPr/>
          <a:lstStyle>
            <a:lvl1pPr>
              <a:defRPr/>
            </a:lvl1pPr>
          </a:lstStyle>
          <a:p>
            <a:pPr>
              <a:defRPr/>
            </a:pPr>
            <a:endParaRPr lang="th-TH"/>
          </a:p>
        </p:txBody>
      </p:sp>
      <p:sp>
        <p:nvSpPr>
          <p:cNvPr id="3" name="Rectangle 5">
            <a:extLst>
              <a:ext uri="{FF2B5EF4-FFF2-40B4-BE49-F238E27FC236}">
                <a16:creationId xmlns:a16="http://schemas.microsoft.com/office/drawing/2014/main" id="{E5B671CB-B7C2-0741-B38F-E327380CDA03}"/>
              </a:ext>
            </a:extLst>
          </p:cNvPr>
          <p:cNvSpPr>
            <a:spLocks noGrp="1" noChangeArrowheads="1"/>
          </p:cNvSpPr>
          <p:nvPr>
            <p:ph type="ftr" sz="quarter" idx="11"/>
          </p:nvPr>
        </p:nvSpPr>
        <p:spPr>
          <a:ln/>
        </p:spPr>
        <p:txBody>
          <a:bodyPr/>
          <a:lstStyle>
            <a:lvl1pPr>
              <a:defRPr/>
            </a:lvl1pPr>
          </a:lstStyle>
          <a:p>
            <a:pPr>
              <a:defRPr/>
            </a:pPr>
            <a:endParaRPr lang="th-TH"/>
          </a:p>
        </p:txBody>
      </p:sp>
      <p:sp>
        <p:nvSpPr>
          <p:cNvPr id="4" name="Rectangle 6">
            <a:extLst>
              <a:ext uri="{FF2B5EF4-FFF2-40B4-BE49-F238E27FC236}">
                <a16:creationId xmlns:a16="http://schemas.microsoft.com/office/drawing/2014/main" id="{3B41EA66-D47D-AB4B-A5E2-1A36FBC4A4CB}"/>
              </a:ext>
            </a:extLst>
          </p:cNvPr>
          <p:cNvSpPr>
            <a:spLocks noGrp="1" noChangeArrowheads="1"/>
          </p:cNvSpPr>
          <p:nvPr>
            <p:ph type="sldNum" sz="quarter" idx="12"/>
          </p:nvPr>
        </p:nvSpPr>
        <p:spPr>
          <a:ln/>
        </p:spPr>
        <p:txBody>
          <a:bodyPr/>
          <a:lstStyle>
            <a:lvl1pPr>
              <a:defRPr/>
            </a:lvl1pPr>
          </a:lstStyle>
          <a:p>
            <a:fld id="{C4B87405-B3C8-AD45-8D65-03BD6EFE0F35}" type="slidenum">
              <a:rPr lang="en-US" altLang="en-US"/>
              <a:pPr/>
              <a:t>‹#›</a:t>
            </a:fld>
            <a:endParaRPr lang="th-TH" altLang="en-US"/>
          </a:p>
        </p:txBody>
      </p:sp>
    </p:spTree>
    <p:extLst>
      <p:ext uri="{BB962C8B-B14F-4D97-AF65-F5344CB8AC3E}">
        <p14:creationId xmlns:p14="http://schemas.microsoft.com/office/powerpoint/2010/main" val="168448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2A470C-6D6C-C345-9C58-49DEBFFBF1BD}"/>
              </a:ext>
            </a:extLst>
          </p:cNvPr>
          <p:cNvSpPr>
            <a:spLocks noGrp="1" noChangeArrowheads="1"/>
          </p:cNvSpPr>
          <p:nvPr>
            <p:ph type="dt" sz="half" idx="10"/>
          </p:nvPr>
        </p:nvSpPr>
        <p:spPr>
          <a:ln/>
        </p:spPr>
        <p:txBody>
          <a:bodyPr/>
          <a:lstStyle>
            <a:lvl1pPr>
              <a:defRPr/>
            </a:lvl1pPr>
          </a:lstStyle>
          <a:p>
            <a:pPr>
              <a:defRPr/>
            </a:pPr>
            <a:endParaRPr lang="th-TH"/>
          </a:p>
        </p:txBody>
      </p:sp>
      <p:sp>
        <p:nvSpPr>
          <p:cNvPr id="6" name="Rectangle 5">
            <a:extLst>
              <a:ext uri="{FF2B5EF4-FFF2-40B4-BE49-F238E27FC236}">
                <a16:creationId xmlns:a16="http://schemas.microsoft.com/office/drawing/2014/main" id="{B83B701D-863C-5545-9360-BFF27F6000F5}"/>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1F148D0F-6327-8441-AE59-C777194B482C}"/>
              </a:ext>
            </a:extLst>
          </p:cNvPr>
          <p:cNvSpPr>
            <a:spLocks noGrp="1" noChangeArrowheads="1"/>
          </p:cNvSpPr>
          <p:nvPr>
            <p:ph type="sldNum" sz="quarter" idx="12"/>
          </p:nvPr>
        </p:nvSpPr>
        <p:spPr>
          <a:ln/>
        </p:spPr>
        <p:txBody>
          <a:bodyPr/>
          <a:lstStyle>
            <a:lvl1pPr>
              <a:defRPr/>
            </a:lvl1pPr>
          </a:lstStyle>
          <a:p>
            <a:fld id="{845C7727-94D5-A741-8489-D309A7ED51B1}" type="slidenum">
              <a:rPr lang="en-US" altLang="en-US"/>
              <a:pPr/>
              <a:t>‹#›</a:t>
            </a:fld>
            <a:endParaRPr lang="th-TH" altLang="en-US"/>
          </a:p>
        </p:txBody>
      </p:sp>
    </p:spTree>
    <p:extLst>
      <p:ext uri="{BB962C8B-B14F-4D97-AF65-F5344CB8AC3E}">
        <p14:creationId xmlns:p14="http://schemas.microsoft.com/office/powerpoint/2010/main" val="390900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551450-ACD5-6D44-8527-30A1133A4F20}"/>
              </a:ext>
            </a:extLst>
          </p:cNvPr>
          <p:cNvSpPr>
            <a:spLocks noGrp="1" noChangeArrowheads="1"/>
          </p:cNvSpPr>
          <p:nvPr>
            <p:ph type="dt" sz="half" idx="10"/>
          </p:nvPr>
        </p:nvSpPr>
        <p:spPr>
          <a:ln/>
        </p:spPr>
        <p:txBody>
          <a:bodyPr/>
          <a:lstStyle>
            <a:lvl1pPr>
              <a:defRPr/>
            </a:lvl1pPr>
          </a:lstStyle>
          <a:p>
            <a:pPr>
              <a:defRPr/>
            </a:pPr>
            <a:endParaRPr lang="th-TH"/>
          </a:p>
        </p:txBody>
      </p:sp>
      <p:sp>
        <p:nvSpPr>
          <p:cNvPr id="6" name="Rectangle 5">
            <a:extLst>
              <a:ext uri="{FF2B5EF4-FFF2-40B4-BE49-F238E27FC236}">
                <a16:creationId xmlns:a16="http://schemas.microsoft.com/office/drawing/2014/main" id="{BB254D3A-25E2-B547-8B22-B3E4CD5211E6}"/>
              </a:ext>
            </a:extLst>
          </p:cNvPr>
          <p:cNvSpPr>
            <a:spLocks noGrp="1" noChangeArrowheads="1"/>
          </p:cNvSpPr>
          <p:nvPr>
            <p:ph type="ftr" sz="quarter" idx="11"/>
          </p:nvPr>
        </p:nvSpPr>
        <p:spPr>
          <a:ln/>
        </p:spPr>
        <p:txBody>
          <a:bodyPr/>
          <a:lstStyle>
            <a:lvl1pPr>
              <a:defRPr/>
            </a:lvl1pPr>
          </a:lstStyle>
          <a:p>
            <a:pPr>
              <a:defRPr/>
            </a:pPr>
            <a:endParaRPr lang="th-TH"/>
          </a:p>
        </p:txBody>
      </p:sp>
      <p:sp>
        <p:nvSpPr>
          <p:cNvPr id="7" name="Rectangle 6">
            <a:extLst>
              <a:ext uri="{FF2B5EF4-FFF2-40B4-BE49-F238E27FC236}">
                <a16:creationId xmlns:a16="http://schemas.microsoft.com/office/drawing/2014/main" id="{4284C451-4A99-1F45-ADAC-9475381FB585}"/>
              </a:ext>
            </a:extLst>
          </p:cNvPr>
          <p:cNvSpPr>
            <a:spLocks noGrp="1" noChangeArrowheads="1"/>
          </p:cNvSpPr>
          <p:nvPr>
            <p:ph type="sldNum" sz="quarter" idx="12"/>
          </p:nvPr>
        </p:nvSpPr>
        <p:spPr>
          <a:ln/>
        </p:spPr>
        <p:txBody>
          <a:bodyPr/>
          <a:lstStyle>
            <a:lvl1pPr>
              <a:defRPr/>
            </a:lvl1pPr>
          </a:lstStyle>
          <a:p>
            <a:fld id="{5717A559-2870-FD45-BD69-446E24A1198E}" type="slidenum">
              <a:rPr lang="en-US" altLang="en-US"/>
              <a:pPr/>
              <a:t>‹#›</a:t>
            </a:fld>
            <a:endParaRPr lang="th-TH" altLang="en-US"/>
          </a:p>
        </p:txBody>
      </p:sp>
    </p:spTree>
    <p:extLst>
      <p:ext uri="{BB962C8B-B14F-4D97-AF65-F5344CB8AC3E}">
        <p14:creationId xmlns:p14="http://schemas.microsoft.com/office/powerpoint/2010/main" val="402983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E0B416-ACA1-A448-B0BC-18DD6175EE1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h-TH" altLang="en-US"/>
              <a:t>Click to edit Master title style</a:t>
            </a:r>
          </a:p>
        </p:txBody>
      </p:sp>
      <p:sp>
        <p:nvSpPr>
          <p:cNvPr id="1027" name="Rectangle 3">
            <a:extLst>
              <a:ext uri="{FF2B5EF4-FFF2-40B4-BE49-F238E27FC236}">
                <a16:creationId xmlns:a16="http://schemas.microsoft.com/office/drawing/2014/main" id="{44597379-3917-C942-B509-53D2C6E4378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a:t>
            </a:r>
          </a:p>
        </p:txBody>
      </p:sp>
      <p:sp>
        <p:nvSpPr>
          <p:cNvPr id="1028" name="Rectangle 4">
            <a:extLst>
              <a:ext uri="{FF2B5EF4-FFF2-40B4-BE49-F238E27FC236}">
                <a16:creationId xmlns:a16="http://schemas.microsoft.com/office/drawing/2014/main" id="{86A7E327-166D-7F44-B37E-E6202D24717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th-TH"/>
          </a:p>
        </p:txBody>
      </p:sp>
      <p:sp>
        <p:nvSpPr>
          <p:cNvPr id="1029" name="Rectangle 5">
            <a:extLst>
              <a:ext uri="{FF2B5EF4-FFF2-40B4-BE49-F238E27FC236}">
                <a16:creationId xmlns:a16="http://schemas.microsoft.com/office/drawing/2014/main" id="{CC9152EB-A8BD-B946-95B1-82297F3F04A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th-TH"/>
          </a:p>
        </p:txBody>
      </p:sp>
      <p:sp>
        <p:nvSpPr>
          <p:cNvPr id="1030" name="Rectangle 6">
            <a:extLst>
              <a:ext uri="{FF2B5EF4-FFF2-40B4-BE49-F238E27FC236}">
                <a16:creationId xmlns:a16="http://schemas.microsoft.com/office/drawing/2014/main" id="{860BEDC0-0153-114A-8750-027894BA3C6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6A26B8-D04B-D247-A57E-9E37BF81CAE7}" type="slidenum">
              <a:rPr lang="en-US" altLang="en-US"/>
              <a:pPr/>
              <a:t>‹#›</a:t>
            </a:fld>
            <a:endParaRPr lang="th-TH"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306806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lens2765732_1235040101religions">
            <a:extLst>
              <a:ext uri="{FF2B5EF4-FFF2-40B4-BE49-F238E27FC236}">
                <a16:creationId xmlns:a16="http://schemas.microsoft.com/office/drawing/2014/main" id="{B702DFAE-B7E3-D3DE-6E45-160C13C53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a:extLst>
              <a:ext uri="{FF2B5EF4-FFF2-40B4-BE49-F238E27FC236}">
                <a16:creationId xmlns:a16="http://schemas.microsoft.com/office/drawing/2014/main" id="{0DDEDE4E-1B5E-AE44-90A7-7AF557A9F9D0}"/>
              </a:ext>
            </a:extLst>
          </p:cNvPr>
          <p:cNvSpPr txBox="1">
            <a:spLocks noChangeArrowheads="1"/>
          </p:cNvSpPr>
          <p:nvPr/>
        </p:nvSpPr>
        <p:spPr bwMode="auto">
          <a:xfrm>
            <a:off x="152400" y="1981200"/>
            <a:ext cx="8610600"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ctr" eaLnBrk="1" hangingPunct="1">
              <a:spcBef>
                <a:spcPct val="50000"/>
              </a:spcBef>
              <a:defRPr/>
            </a:pPr>
            <a:r>
              <a:rPr lang="en-US" sz="4000" b="1" i="1" dirty="0">
                <a:solidFill>
                  <a:schemeClr val="bg1"/>
                </a:solidFill>
                <a:effectLst>
                  <a:outerShdw blurRad="38100" dist="38100" dir="2700000" algn="tl">
                    <a:srgbClr val="000000">
                      <a:alpha val="43137"/>
                    </a:srgbClr>
                  </a:outerShdw>
                </a:effectLst>
              </a:rPr>
              <a:t>The Formation and Development of a Worldview</a:t>
            </a:r>
          </a:p>
          <a:p>
            <a:pPr algn="ctr" eaLnBrk="1" hangingPunct="1">
              <a:spcBef>
                <a:spcPct val="50000"/>
              </a:spcBef>
              <a:defRPr/>
            </a:pPr>
            <a:r>
              <a:rPr lang="en-US" sz="3400" b="1" i="1" dirty="0">
                <a:solidFill>
                  <a:schemeClr val="bg1"/>
                </a:solidFill>
                <a:effectLst>
                  <a:outerShdw blurRad="38100" dist="38100" dir="2700000" algn="tl">
                    <a:srgbClr val="000000">
                      <a:alpha val="43137"/>
                    </a:srgbClr>
                  </a:outerShdw>
                </a:effectLst>
              </a:rPr>
              <a:t>Sessions 3 and 4</a:t>
            </a:r>
            <a:endParaRPr lang="th-TH" sz="3400" b="1" i="1" dirty="0">
              <a:solidFill>
                <a:schemeClr val="bg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7B841E10-B662-30E0-206F-94FC1AF16F7E}"/>
              </a:ext>
            </a:extLst>
          </p:cNvPr>
          <p:cNvSpPr>
            <a:spLocks noChangeArrowheads="1"/>
          </p:cNvSpPr>
          <p:nvPr/>
        </p:nvSpPr>
        <p:spPr bwMode="auto">
          <a:xfrm>
            <a:off x="5508" y="5730874"/>
            <a:ext cx="9158502" cy="1127125"/>
          </a:xfrm>
          <a:prstGeom prst="rect">
            <a:avLst/>
          </a:prstGeom>
          <a:no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Lewis Winkler • East Asia School of Theology (Singapore)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Jordan Evangelical Theological Seminary</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Files in many languages for free download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arthestGalaxy">
            <a:extLst>
              <a:ext uri="{FF2B5EF4-FFF2-40B4-BE49-F238E27FC236}">
                <a16:creationId xmlns:a16="http://schemas.microsoft.com/office/drawing/2014/main" id="{E091A50B-8B43-6E47-B0CE-EF81AE816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Funny_Crazy_Hair_photo">
            <a:extLst>
              <a:ext uri="{FF2B5EF4-FFF2-40B4-BE49-F238E27FC236}">
                <a16:creationId xmlns:a16="http://schemas.microsoft.com/office/drawing/2014/main" id="{DDAAE1C2-E0E3-3B49-83A4-43B44B62B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2743200"/>
            <a:ext cx="33734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CM80_Multi_CulturalDressUpsCollection">
            <a:extLst>
              <a:ext uri="{FF2B5EF4-FFF2-40B4-BE49-F238E27FC236}">
                <a16:creationId xmlns:a16="http://schemas.microsoft.com/office/drawing/2014/main" id="{AF025C97-FD7C-144D-B6CB-DE0899058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7288"/>
            <a:ext cx="57912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3">
            <a:extLst>
              <a:ext uri="{FF2B5EF4-FFF2-40B4-BE49-F238E27FC236}">
                <a16:creationId xmlns:a16="http://schemas.microsoft.com/office/drawing/2014/main" id="{86468F96-1AC1-8B45-A160-E3595C04677F}"/>
              </a:ext>
            </a:extLst>
          </p:cNvPr>
          <p:cNvSpPr txBox="1">
            <a:spLocks noChangeArrowheads="1"/>
          </p:cNvSpPr>
          <p:nvPr/>
        </p:nvSpPr>
        <p:spPr bwMode="auto">
          <a:xfrm>
            <a:off x="381000" y="457200"/>
            <a:ext cx="86106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a:p>
            <a:pPr lvl="3" eaLnBrk="1" hangingPunct="1">
              <a:spcBef>
                <a:spcPct val="50000"/>
              </a:spcBef>
              <a:buFontTx/>
              <a:buAutoNum type="alphaLcParenR"/>
            </a:pPr>
            <a:r>
              <a:rPr lang="en-US" altLang="en-US" b="1">
                <a:solidFill>
                  <a:schemeClr val="bg2"/>
                </a:solidFill>
              </a:rPr>
              <a:t>Social and Educational Institutions:</a:t>
            </a:r>
          </a:p>
          <a:p>
            <a:pPr lvl="3" eaLnBrk="1" hangingPunct="1">
              <a:spcBef>
                <a:spcPct val="50000"/>
              </a:spcBef>
              <a:buFontTx/>
              <a:buAutoNum type="alphaLcParenR"/>
            </a:pPr>
            <a:r>
              <a:rPr lang="en-US" altLang="en-US" b="1">
                <a:solidFill>
                  <a:schemeClr val="bg1"/>
                </a:solidFill>
              </a:rPr>
              <a:t>Clothing, Body, and Hairstyles:</a:t>
            </a:r>
            <a:endParaRPr lang="th-TH" altLang="en-US" b="1">
              <a:solidFill>
                <a:schemeClr val="bg1"/>
              </a:solidFill>
            </a:endParaRPr>
          </a:p>
        </p:txBody>
      </p:sp>
      <p:sp>
        <p:nvSpPr>
          <p:cNvPr id="11270" name="Rectangle 4">
            <a:extLst>
              <a:ext uri="{FF2B5EF4-FFF2-40B4-BE49-F238E27FC236}">
                <a16:creationId xmlns:a16="http://schemas.microsoft.com/office/drawing/2014/main" id="{B63E1B49-B41F-AC4A-93A8-1E40A9EE289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1271" name="Rectangle 5">
            <a:extLst>
              <a:ext uri="{FF2B5EF4-FFF2-40B4-BE49-F238E27FC236}">
                <a16:creationId xmlns:a16="http://schemas.microsoft.com/office/drawing/2014/main" id="{785D5C76-856A-DD47-9D56-121A635024D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arthestGalaxy">
            <a:extLst>
              <a:ext uri="{FF2B5EF4-FFF2-40B4-BE49-F238E27FC236}">
                <a16:creationId xmlns:a16="http://schemas.microsoft.com/office/drawing/2014/main" id="{252173C6-9855-3F42-8A4C-2F115368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7" descr="ethiopian">
            <a:extLst>
              <a:ext uri="{FF2B5EF4-FFF2-40B4-BE49-F238E27FC236}">
                <a16:creationId xmlns:a16="http://schemas.microsoft.com/office/drawing/2014/main" id="{2F9E1EFC-B7AA-4E4A-99DE-74F13ADCF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a:extLst>
              <a:ext uri="{FF2B5EF4-FFF2-40B4-BE49-F238E27FC236}">
                <a16:creationId xmlns:a16="http://schemas.microsoft.com/office/drawing/2014/main" id="{C199690C-5903-BD4C-A24F-333DE43259BF}"/>
              </a:ext>
            </a:extLst>
          </p:cNvPr>
          <p:cNvSpPr txBox="1">
            <a:spLocks noChangeArrowheads="1"/>
          </p:cNvSpPr>
          <p:nvPr/>
        </p:nvSpPr>
        <p:spPr bwMode="auto">
          <a:xfrm>
            <a:off x="381000" y="457200"/>
            <a:ext cx="86106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a:p>
            <a:pPr lvl="3" eaLnBrk="1" hangingPunct="1">
              <a:spcBef>
                <a:spcPct val="50000"/>
              </a:spcBef>
              <a:buFontTx/>
              <a:buAutoNum type="alphaLcParenR"/>
            </a:pPr>
            <a:r>
              <a:rPr lang="en-US" altLang="en-US" b="1">
                <a:solidFill>
                  <a:schemeClr val="bg2"/>
                </a:solidFill>
              </a:rPr>
              <a:t>Social and Educational Institutions:</a:t>
            </a:r>
          </a:p>
          <a:p>
            <a:pPr lvl="3" eaLnBrk="1" hangingPunct="1">
              <a:spcBef>
                <a:spcPct val="50000"/>
              </a:spcBef>
              <a:buFontTx/>
              <a:buAutoNum type="alphaLcParenR"/>
            </a:pPr>
            <a:r>
              <a:rPr lang="en-US" altLang="en-US" b="1">
                <a:solidFill>
                  <a:schemeClr val="bg2"/>
                </a:solidFill>
              </a:rPr>
              <a:t>Clothing, Body and Hairstyles:</a:t>
            </a:r>
            <a:endParaRPr lang="th-TH" altLang="en-US" b="1">
              <a:solidFill>
                <a:schemeClr val="bg2"/>
              </a:solidFill>
            </a:endParaRPr>
          </a:p>
          <a:p>
            <a:pPr lvl="3" eaLnBrk="1" hangingPunct="1">
              <a:spcBef>
                <a:spcPct val="50000"/>
              </a:spcBef>
              <a:buFontTx/>
              <a:buAutoNum type="alphaLcParenR"/>
            </a:pPr>
            <a:r>
              <a:rPr lang="en-US" altLang="en-US" b="1">
                <a:solidFill>
                  <a:schemeClr val="bg1"/>
                </a:solidFill>
              </a:rPr>
              <a:t>Food and Drink:</a:t>
            </a:r>
          </a:p>
        </p:txBody>
      </p:sp>
      <p:sp>
        <p:nvSpPr>
          <p:cNvPr id="12293" name="Rectangle 4">
            <a:extLst>
              <a:ext uri="{FF2B5EF4-FFF2-40B4-BE49-F238E27FC236}">
                <a16:creationId xmlns:a16="http://schemas.microsoft.com/office/drawing/2014/main" id="{1A49D620-6DBA-D944-8817-3F19896E22F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2294" name="Rectangle 5">
            <a:extLst>
              <a:ext uri="{FF2B5EF4-FFF2-40B4-BE49-F238E27FC236}">
                <a16:creationId xmlns:a16="http://schemas.microsoft.com/office/drawing/2014/main" id="{FE78AD56-F933-754D-A335-F4E0EE5EEBE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Khmer-Cultural-Dance-Troupe">
            <a:extLst>
              <a:ext uri="{FF2B5EF4-FFF2-40B4-BE49-F238E27FC236}">
                <a16:creationId xmlns:a16="http://schemas.microsoft.com/office/drawing/2014/main" id="{3BC0D4A6-7222-DE40-9553-794665467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29031B7A-53E2-7A49-BCEA-DEA9972EF6BA}"/>
              </a:ext>
            </a:extLst>
          </p:cNvPr>
          <p:cNvSpPr txBox="1">
            <a:spLocks noChangeArrowheads="1"/>
          </p:cNvSpPr>
          <p:nvPr/>
        </p:nvSpPr>
        <p:spPr bwMode="auto">
          <a:xfrm>
            <a:off x="381000" y="457200"/>
            <a:ext cx="8610600" cy="500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a:p>
            <a:pPr lvl="3" eaLnBrk="1" hangingPunct="1">
              <a:spcBef>
                <a:spcPct val="50000"/>
              </a:spcBef>
              <a:buFontTx/>
              <a:buAutoNum type="alphaLcParenR"/>
            </a:pPr>
            <a:r>
              <a:rPr lang="en-US" altLang="en-US" b="1">
                <a:solidFill>
                  <a:schemeClr val="bg2"/>
                </a:solidFill>
              </a:rPr>
              <a:t>Social and Educational Institutions:</a:t>
            </a:r>
          </a:p>
          <a:p>
            <a:pPr lvl="3" eaLnBrk="1" hangingPunct="1">
              <a:spcBef>
                <a:spcPct val="50000"/>
              </a:spcBef>
              <a:buFontTx/>
              <a:buAutoNum type="alphaLcParenR"/>
            </a:pPr>
            <a:r>
              <a:rPr lang="en-US" altLang="en-US" b="1">
                <a:solidFill>
                  <a:schemeClr val="bg2"/>
                </a:solidFill>
              </a:rPr>
              <a:t>Clothing, Body and Hairstyles:</a:t>
            </a:r>
            <a:endParaRPr lang="th-TH" altLang="en-US" b="1">
              <a:solidFill>
                <a:schemeClr val="bg2"/>
              </a:solidFill>
            </a:endParaRPr>
          </a:p>
          <a:p>
            <a:pPr lvl="3" eaLnBrk="1" hangingPunct="1">
              <a:spcBef>
                <a:spcPct val="50000"/>
              </a:spcBef>
              <a:buFontTx/>
              <a:buAutoNum type="alphaLcParenR"/>
            </a:pPr>
            <a:r>
              <a:rPr lang="en-US" altLang="en-US" b="1">
                <a:solidFill>
                  <a:schemeClr val="bg2"/>
                </a:solidFill>
              </a:rPr>
              <a:t>Food and Drink:</a:t>
            </a:r>
          </a:p>
          <a:p>
            <a:pPr lvl="3" eaLnBrk="1" hangingPunct="1">
              <a:spcBef>
                <a:spcPct val="50000"/>
              </a:spcBef>
              <a:buFontTx/>
              <a:buAutoNum type="alphaLcParenR"/>
            </a:pPr>
            <a:r>
              <a:rPr lang="en-US" altLang="en-US" b="1">
                <a:solidFill>
                  <a:schemeClr val="bg1"/>
                </a:solidFill>
              </a:rPr>
              <a:t>Music and Dance:</a:t>
            </a:r>
            <a:endParaRPr lang="th-TH" altLang="en-US" b="1">
              <a:solidFill>
                <a:schemeClr val="bg1"/>
              </a:solidFill>
            </a:endParaRPr>
          </a:p>
        </p:txBody>
      </p:sp>
      <p:sp>
        <p:nvSpPr>
          <p:cNvPr id="13316" name="Rectangle 4">
            <a:extLst>
              <a:ext uri="{FF2B5EF4-FFF2-40B4-BE49-F238E27FC236}">
                <a16:creationId xmlns:a16="http://schemas.microsoft.com/office/drawing/2014/main" id="{5ABCDF78-F538-D34F-8A95-FC44A48686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3317" name="Rectangle 5">
            <a:extLst>
              <a:ext uri="{FF2B5EF4-FFF2-40B4-BE49-F238E27FC236}">
                <a16:creationId xmlns:a16="http://schemas.microsoft.com/office/drawing/2014/main" id="{CCB537C9-5C1E-AA4D-BCF4-CC4D5614EF3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arthestGalaxy">
            <a:extLst>
              <a:ext uri="{FF2B5EF4-FFF2-40B4-BE49-F238E27FC236}">
                <a16:creationId xmlns:a16="http://schemas.microsoft.com/office/drawing/2014/main" id="{8E36EA01-0714-D94F-BB56-76335C72B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board_art">
            <a:extLst>
              <a:ext uri="{FF2B5EF4-FFF2-40B4-BE49-F238E27FC236}">
                <a16:creationId xmlns:a16="http://schemas.microsoft.com/office/drawing/2014/main" id="{39EB4937-CED9-6547-B007-ECF4992FF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C1C98FA9-393C-664E-B110-97E6609122B8}"/>
              </a:ext>
            </a:extLst>
          </p:cNvPr>
          <p:cNvSpPr txBox="1">
            <a:spLocks noChangeArrowheads="1"/>
          </p:cNvSpPr>
          <p:nvPr/>
        </p:nvSpPr>
        <p:spPr bwMode="auto">
          <a:xfrm>
            <a:off x="381000" y="457200"/>
            <a:ext cx="8610600" cy="564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a:p>
            <a:pPr lvl="3" eaLnBrk="1" hangingPunct="1">
              <a:spcBef>
                <a:spcPct val="50000"/>
              </a:spcBef>
              <a:buFontTx/>
              <a:buAutoNum type="alphaLcParenR"/>
            </a:pPr>
            <a:r>
              <a:rPr lang="en-US" altLang="en-US" b="1">
                <a:solidFill>
                  <a:schemeClr val="bg2"/>
                </a:solidFill>
              </a:rPr>
              <a:t>Social and Educational Institutions:</a:t>
            </a:r>
          </a:p>
          <a:p>
            <a:pPr lvl="3" eaLnBrk="1" hangingPunct="1">
              <a:spcBef>
                <a:spcPct val="50000"/>
              </a:spcBef>
              <a:buFontTx/>
              <a:buAutoNum type="alphaLcParenR"/>
            </a:pPr>
            <a:r>
              <a:rPr lang="en-US" altLang="en-US" b="1">
                <a:solidFill>
                  <a:schemeClr val="bg2"/>
                </a:solidFill>
              </a:rPr>
              <a:t>Clothing, Body and Hairstyles:</a:t>
            </a:r>
            <a:endParaRPr lang="th-TH" altLang="en-US" b="1">
              <a:solidFill>
                <a:schemeClr val="bg2"/>
              </a:solidFill>
            </a:endParaRPr>
          </a:p>
          <a:p>
            <a:pPr lvl="3" eaLnBrk="1" hangingPunct="1">
              <a:spcBef>
                <a:spcPct val="50000"/>
              </a:spcBef>
              <a:buFontTx/>
              <a:buAutoNum type="alphaLcParenR"/>
            </a:pPr>
            <a:r>
              <a:rPr lang="en-US" altLang="en-US" b="1">
                <a:solidFill>
                  <a:schemeClr val="bg2"/>
                </a:solidFill>
              </a:rPr>
              <a:t>Food and Drink:</a:t>
            </a:r>
          </a:p>
          <a:p>
            <a:pPr lvl="3" eaLnBrk="1" hangingPunct="1">
              <a:spcBef>
                <a:spcPct val="50000"/>
              </a:spcBef>
              <a:buFontTx/>
              <a:buAutoNum type="alphaLcParenR"/>
            </a:pPr>
            <a:r>
              <a:rPr lang="en-US" altLang="en-US" b="1">
                <a:solidFill>
                  <a:schemeClr val="bg2"/>
                </a:solidFill>
              </a:rPr>
              <a:t>Music and Dance:</a:t>
            </a:r>
          </a:p>
          <a:p>
            <a:pPr lvl="3" eaLnBrk="1" hangingPunct="1">
              <a:spcBef>
                <a:spcPct val="50000"/>
              </a:spcBef>
              <a:buFontTx/>
              <a:buAutoNum type="alphaLcParenR"/>
            </a:pPr>
            <a:r>
              <a:rPr lang="en-US" altLang="en-US" b="1">
                <a:solidFill>
                  <a:schemeClr val="bg1"/>
                </a:solidFill>
              </a:rPr>
              <a:t>Art Forms and Media:</a:t>
            </a:r>
            <a:endParaRPr lang="th-TH" altLang="en-US" b="1">
              <a:solidFill>
                <a:schemeClr val="bg1"/>
              </a:solidFill>
            </a:endParaRPr>
          </a:p>
        </p:txBody>
      </p:sp>
      <p:sp>
        <p:nvSpPr>
          <p:cNvPr id="14341" name="Rectangle 4">
            <a:extLst>
              <a:ext uri="{FF2B5EF4-FFF2-40B4-BE49-F238E27FC236}">
                <a16:creationId xmlns:a16="http://schemas.microsoft.com/office/drawing/2014/main" id="{31FC51FA-037A-9F46-BE11-3FCBF52080F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4342" name="Rectangle 5">
            <a:extLst>
              <a:ext uri="{FF2B5EF4-FFF2-40B4-BE49-F238E27FC236}">
                <a16:creationId xmlns:a16="http://schemas.microsoft.com/office/drawing/2014/main" id="{87C847CA-F2C3-F341-99BE-2BFE21C7771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arthestGalaxy">
            <a:extLst>
              <a:ext uri="{FF2B5EF4-FFF2-40B4-BE49-F238E27FC236}">
                <a16:creationId xmlns:a16="http://schemas.microsoft.com/office/drawing/2014/main" id="{32B6C6F0-9410-6149-AD48-FF606C3CE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90C1AEC8-0FE8-E74A-9E4E-882E0579B242}"/>
              </a:ext>
            </a:extLst>
          </p:cNvPr>
          <p:cNvSpPr txBox="1">
            <a:spLocks noChangeArrowheads="1"/>
          </p:cNvSpPr>
          <p:nvPr/>
        </p:nvSpPr>
        <p:spPr bwMode="auto">
          <a:xfrm>
            <a:off x="457200" y="228600"/>
            <a:ext cx="8229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marL="1428750" lvl="2" indent="-514350" eaLnBrk="1" hangingPunct="1">
              <a:spcBef>
                <a:spcPct val="50000"/>
              </a:spcBef>
              <a:buFontTx/>
              <a:buAutoNum type="arabicPeriod"/>
              <a:defRPr/>
            </a:pPr>
            <a:r>
              <a:rPr lang="en-US" b="1" dirty="0">
                <a:solidFill>
                  <a:schemeClr val="bg1">
                    <a:lumMod val="50000"/>
                  </a:schemeClr>
                </a:solidFill>
              </a:rPr>
              <a:t>Geographical Factors:</a:t>
            </a:r>
          </a:p>
          <a:p>
            <a:pPr marL="1428750" lvl="2" indent="-514350" eaLnBrk="1" hangingPunct="1">
              <a:spcBef>
                <a:spcPct val="50000"/>
              </a:spcBef>
              <a:buFontTx/>
              <a:buAutoNum type="arabicPeriod"/>
              <a:defRPr/>
            </a:pPr>
            <a:r>
              <a:rPr lang="en-US" b="1" dirty="0">
                <a:solidFill>
                  <a:schemeClr val="bg1"/>
                </a:solidFill>
              </a:rPr>
              <a:t>Cultural Factors:</a:t>
            </a:r>
          </a:p>
          <a:p>
            <a:pPr lvl="3" eaLnBrk="1" hangingPunct="1">
              <a:spcBef>
                <a:spcPct val="50000"/>
              </a:spcBef>
              <a:buFontTx/>
              <a:buAutoNum type="alphaLcParenR" startAt="6"/>
              <a:defRPr/>
            </a:pPr>
            <a:r>
              <a:rPr lang="en-US" b="1" dirty="0">
                <a:solidFill>
                  <a:schemeClr val="bg1"/>
                </a:solidFill>
              </a:rPr>
              <a:t>Architecture and Building Styles:</a:t>
            </a:r>
          </a:p>
        </p:txBody>
      </p:sp>
      <p:sp>
        <p:nvSpPr>
          <p:cNvPr id="15364" name="Rectangle 4">
            <a:extLst>
              <a:ext uri="{FF2B5EF4-FFF2-40B4-BE49-F238E27FC236}">
                <a16:creationId xmlns:a16="http://schemas.microsoft.com/office/drawing/2014/main" id="{1E5D6E40-6ED3-DB4A-A357-87E35637410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5365" name="Rectangle 5">
            <a:extLst>
              <a:ext uri="{FF2B5EF4-FFF2-40B4-BE49-F238E27FC236}">
                <a16:creationId xmlns:a16="http://schemas.microsoft.com/office/drawing/2014/main" id="{31159321-7485-3C43-94D7-BEB04F82400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pic>
        <p:nvPicPr>
          <p:cNvPr id="15366" name="Picture 6">
            <a:extLst>
              <a:ext uri="{FF2B5EF4-FFF2-40B4-BE49-F238E27FC236}">
                <a16:creationId xmlns:a16="http://schemas.microsoft.com/office/drawing/2014/main" id="{F27B19AE-37DF-B944-9F23-92FC387DC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321468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a:extLst>
              <a:ext uri="{FF2B5EF4-FFF2-40B4-BE49-F238E27FC236}">
                <a16:creationId xmlns:a16="http://schemas.microsoft.com/office/drawing/2014/main" id="{6891BA9B-6214-CB44-ACAB-092455BC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538" y="3810000"/>
            <a:ext cx="2938462"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a:extLst>
              <a:ext uri="{FF2B5EF4-FFF2-40B4-BE49-F238E27FC236}">
                <a16:creationId xmlns:a16="http://schemas.microsoft.com/office/drawing/2014/main" id="{7BF61854-6F88-C344-936D-10A6D264C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238" y="3810000"/>
            <a:ext cx="241458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rthestGalaxy">
            <a:extLst>
              <a:ext uri="{FF2B5EF4-FFF2-40B4-BE49-F238E27FC236}">
                <a16:creationId xmlns:a16="http://schemas.microsoft.com/office/drawing/2014/main" id="{44E48251-6E78-7A47-9E0D-0D6CE41DF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A9382245-18F5-3140-8CD2-D2E67D16A31D}"/>
              </a:ext>
            </a:extLst>
          </p:cNvPr>
          <p:cNvSpPr txBox="1">
            <a:spLocks noChangeArrowheads="1"/>
          </p:cNvSpPr>
          <p:nvPr/>
        </p:nvSpPr>
        <p:spPr bwMode="auto">
          <a:xfrm>
            <a:off x="457200" y="228600"/>
            <a:ext cx="8229600"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marL="1428750" lvl="2" indent="-514350" eaLnBrk="1" hangingPunct="1">
              <a:spcBef>
                <a:spcPct val="50000"/>
              </a:spcBef>
              <a:buFontTx/>
              <a:buAutoNum type="arabicPeriod"/>
              <a:defRPr/>
            </a:pPr>
            <a:r>
              <a:rPr lang="en-US" b="1" dirty="0">
                <a:solidFill>
                  <a:schemeClr val="bg1">
                    <a:lumMod val="50000"/>
                  </a:schemeClr>
                </a:solidFill>
              </a:rPr>
              <a:t>Geographical Factors:</a:t>
            </a:r>
          </a:p>
          <a:p>
            <a:pPr marL="1428750" lvl="2" indent="-514350" eaLnBrk="1" hangingPunct="1">
              <a:spcBef>
                <a:spcPct val="50000"/>
              </a:spcBef>
              <a:buFontTx/>
              <a:buAutoNum type="arabicPeriod"/>
              <a:defRPr/>
            </a:pPr>
            <a:r>
              <a:rPr lang="en-US" b="1" dirty="0">
                <a:solidFill>
                  <a:schemeClr val="bg1"/>
                </a:solidFill>
              </a:rPr>
              <a:t>Cultural Factors:</a:t>
            </a:r>
          </a:p>
          <a:p>
            <a:pPr lvl="3" eaLnBrk="1" hangingPunct="1">
              <a:spcBef>
                <a:spcPct val="50000"/>
              </a:spcBef>
              <a:buFontTx/>
              <a:buAutoNum type="alphaLcParenR" startAt="6"/>
              <a:defRPr/>
            </a:pPr>
            <a:r>
              <a:rPr lang="en-US" b="1" dirty="0">
                <a:solidFill>
                  <a:schemeClr val="tx1">
                    <a:lumMod val="50000"/>
                    <a:lumOff val="50000"/>
                  </a:schemeClr>
                </a:solidFill>
              </a:rPr>
              <a:t>Architecture and Building Styles:</a:t>
            </a:r>
          </a:p>
          <a:p>
            <a:pPr lvl="3" eaLnBrk="1" hangingPunct="1">
              <a:spcBef>
                <a:spcPct val="50000"/>
              </a:spcBef>
              <a:buFontTx/>
              <a:buAutoNum type="alphaLcParenR" startAt="6"/>
              <a:defRPr/>
            </a:pPr>
            <a:r>
              <a:rPr lang="en-US" b="1" u="sng" dirty="0">
                <a:solidFill>
                  <a:schemeClr val="bg1"/>
                </a:solidFill>
              </a:rPr>
              <a:t>Authority and Social Structures:</a:t>
            </a:r>
            <a:endParaRPr lang="th-TH" b="1" u="sng" dirty="0">
              <a:solidFill>
                <a:schemeClr val="bg1"/>
              </a:solidFill>
            </a:endParaRPr>
          </a:p>
        </p:txBody>
      </p:sp>
      <p:sp>
        <p:nvSpPr>
          <p:cNvPr id="16388" name="Rectangle 4">
            <a:extLst>
              <a:ext uri="{FF2B5EF4-FFF2-40B4-BE49-F238E27FC236}">
                <a16:creationId xmlns:a16="http://schemas.microsoft.com/office/drawing/2014/main" id="{EEB57894-5A53-1C4C-9AF0-C8B162E9951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6389" name="Rectangle 5">
            <a:extLst>
              <a:ext uri="{FF2B5EF4-FFF2-40B4-BE49-F238E27FC236}">
                <a16:creationId xmlns:a16="http://schemas.microsoft.com/office/drawing/2014/main" id="{87BE3420-1F10-044C-B35D-E335BC2FC97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arthestGalaxy">
            <a:extLst>
              <a:ext uri="{FF2B5EF4-FFF2-40B4-BE49-F238E27FC236}">
                <a16:creationId xmlns:a16="http://schemas.microsoft.com/office/drawing/2014/main" id="{1C30215D-C697-234E-B21B-BDFC8EB50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5A3D13DE-7F48-314B-A042-E66D2D1A4ACE}"/>
              </a:ext>
            </a:extLst>
          </p:cNvPr>
          <p:cNvSpPr txBox="1">
            <a:spLocks noChangeArrowheads="1"/>
          </p:cNvSpPr>
          <p:nvPr/>
        </p:nvSpPr>
        <p:spPr bwMode="auto">
          <a:xfrm>
            <a:off x="457200" y="228600"/>
            <a:ext cx="8229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540000" indent="-711200" eaLnBrk="0" hangingPunct="0">
              <a:defRPr sz="2800">
                <a:solidFill>
                  <a:schemeClr val="tx1"/>
                </a:solidFill>
                <a:latin typeface="Arial" panose="020B0604020202020204" pitchFamily="34" charset="0"/>
                <a:cs typeface="Angsana New" panose="02020603050405020304" pitchFamily="18" charset="-34"/>
              </a:defRPr>
            </a:lvl5pPr>
            <a:lvl6pPr marL="2997200" indent="-7112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3454400" indent="-7112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911600" indent="-7112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4368800" indent="-7112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7"/>
            </a:pPr>
            <a:r>
              <a:rPr lang="en-US" altLang="en-US" b="1" u="sng">
                <a:solidFill>
                  <a:schemeClr val="bg1"/>
                </a:solidFill>
              </a:rPr>
              <a:t>Authority and Social Structures:</a:t>
            </a:r>
            <a:endParaRPr lang="th-TH" altLang="en-US" b="1" u="sng">
              <a:solidFill>
                <a:schemeClr val="bg1"/>
              </a:solidFill>
            </a:endParaRPr>
          </a:p>
          <a:p>
            <a:pPr lvl="4" eaLnBrk="1" hangingPunct="1">
              <a:spcBef>
                <a:spcPct val="50000"/>
              </a:spcBef>
            </a:pPr>
            <a:r>
              <a:rPr lang="en-US" altLang="en-US" b="1">
                <a:solidFill>
                  <a:schemeClr val="bg1"/>
                </a:solidFill>
              </a:rPr>
              <a:t> </a:t>
            </a:r>
            <a:r>
              <a:rPr lang="en-US" altLang="en-US" sz="2600" b="1">
                <a:solidFill>
                  <a:schemeClr val="bg1"/>
                </a:solidFill>
              </a:rPr>
              <a:t>Egalitarian or Hierarchical?</a:t>
            </a:r>
          </a:p>
        </p:txBody>
      </p:sp>
      <p:sp>
        <p:nvSpPr>
          <p:cNvPr id="17412" name="Rectangle 4">
            <a:extLst>
              <a:ext uri="{FF2B5EF4-FFF2-40B4-BE49-F238E27FC236}">
                <a16:creationId xmlns:a16="http://schemas.microsoft.com/office/drawing/2014/main" id="{9822B568-45C9-544B-AD1C-0EE336C0721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7413" name="Rectangle 5">
            <a:extLst>
              <a:ext uri="{FF2B5EF4-FFF2-40B4-BE49-F238E27FC236}">
                <a16:creationId xmlns:a16="http://schemas.microsoft.com/office/drawing/2014/main" id="{72EEB068-9043-6348-8382-32F57EDEF92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arthestGalaxy">
            <a:extLst>
              <a:ext uri="{FF2B5EF4-FFF2-40B4-BE49-F238E27FC236}">
                <a16:creationId xmlns:a16="http://schemas.microsoft.com/office/drawing/2014/main" id="{4016D537-45B8-8A4A-8F4F-677DF9171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CADC506E-D510-B441-90D9-0ED44FE3A7F0}"/>
              </a:ext>
            </a:extLst>
          </p:cNvPr>
          <p:cNvSpPr txBox="1">
            <a:spLocks noChangeArrowheads="1"/>
          </p:cNvSpPr>
          <p:nvPr/>
        </p:nvSpPr>
        <p:spPr bwMode="auto">
          <a:xfrm>
            <a:off x="457200" y="228600"/>
            <a:ext cx="82296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540000" indent="-711200" eaLnBrk="0" hangingPunct="0">
              <a:defRPr sz="2800">
                <a:solidFill>
                  <a:schemeClr val="tx1"/>
                </a:solidFill>
                <a:latin typeface="Arial" charset="0"/>
                <a:cs typeface="Angsana New" pitchFamily="18" charset="-34"/>
              </a:defRPr>
            </a:lvl5pPr>
            <a:lvl6pPr marL="2997200" indent="-711200" eaLnBrk="0" fontAlgn="base" hangingPunct="0">
              <a:spcBef>
                <a:spcPct val="0"/>
              </a:spcBef>
              <a:spcAft>
                <a:spcPct val="0"/>
              </a:spcAft>
              <a:defRPr sz="2800">
                <a:solidFill>
                  <a:schemeClr val="tx1"/>
                </a:solidFill>
                <a:latin typeface="Arial" charset="0"/>
                <a:cs typeface="Angsana New" pitchFamily="18" charset="-34"/>
              </a:defRPr>
            </a:lvl6pPr>
            <a:lvl7pPr marL="3454400" indent="-711200" eaLnBrk="0" fontAlgn="base" hangingPunct="0">
              <a:spcBef>
                <a:spcPct val="0"/>
              </a:spcBef>
              <a:spcAft>
                <a:spcPct val="0"/>
              </a:spcAft>
              <a:defRPr sz="2800">
                <a:solidFill>
                  <a:schemeClr val="tx1"/>
                </a:solidFill>
                <a:latin typeface="Arial" charset="0"/>
                <a:cs typeface="Angsana New" pitchFamily="18" charset="-34"/>
              </a:defRPr>
            </a:lvl7pPr>
            <a:lvl8pPr marL="3911600" indent="-711200" eaLnBrk="0" fontAlgn="base" hangingPunct="0">
              <a:spcBef>
                <a:spcPct val="0"/>
              </a:spcBef>
              <a:spcAft>
                <a:spcPct val="0"/>
              </a:spcAft>
              <a:defRPr sz="2800">
                <a:solidFill>
                  <a:schemeClr val="tx1"/>
                </a:solidFill>
                <a:latin typeface="Arial" charset="0"/>
                <a:cs typeface="Angsana New" pitchFamily="18" charset="-34"/>
              </a:defRPr>
            </a:lvl8pPr>
            <a:lvl9pPr marL="4368800" indent="-7112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2"/>
              <a:defRPr/>
            </a:pPr>
            <a:r>
              <a:rPr lang="en-US" b="1" dirty="0">
                <a:solidFill>
                  <a:schemeClr val="bg1"/>
                </a:solidFill>
              </a:rPr>
              <a:t>Cultural Factors:</a:t>
            </a:r>
          </a:p>
          <a:p>
            <a:pPr marL="1885950" lvl="3" indent="-514350" eaLnBrk="1" hangingPunct="1">
              <a:spcBef>
                <a:spcPct val="50000"/>
              </a:spcBef>
              <a:buFontTx/>
              <a:buAutoNum type="alphaLcParenR" startAt="7"/>
              <a:defRPr/>
            </a:pPr>
            <a:r>
              <a:rPr lang="en-US" b="1" u="sng" dirty="0">
                <a:solidFill>
                  <a:schemeClr val="bg1"/>
                </a:solidFill>
              </a:rPr>
              <a:t>Authority and Social Structures:</a:t>
            </a:r>
            <a:endParaRPr lang="th-TH" b="1" u="sng" dirty="0">
              <a:solidFill>
                <a:schemeClr val="bg1"/>
              </a:solidFill>
            </a:endParaRPr>
          </a:p>
          <a:p>
            <a:pPr lvl="4" eaLnBrk="1" hangingPunct="1">
              <a:spcBef>
                <a:spcPct val="50000"/>
              </a:spcBef>
              <a:defRPr/>
            </a:pPr>
            <a:r>
              <a:rPr lang="en-US" b="1" dirty="0">
                <a:solidFill>
                  <a:schemeClr val="bg1"/>
                </a:solidFill>
              </a:rPr>
              <a:t> </a:t>
            </a:r>
            <a:r>
              <a:rPr lang="en-US" sz="2600" b="1" dirty="0">
                <a:solidFill>
                  <a:schemeClr val="bg2"/>
                </a:solidFill>
              </a:rPr>
              <a:t>Egalitarian or Hierarchical?</a:t>
            </a:r>
          </a:p>
          <a:p>
            <a:pPr lvl="3" eaLnBrk="1" hangingPunct="1">
              <a:spcBef>
                <a:spcPct val="50000"/>
              </a:spcBef>
              <a:defRPr/>
            </a:pPr>
            <a:r>
              <a:rPr lang="en-US" sz="2600" b="1" dirty="0">
                <a:solidFill>
                  <a:schemeClr val="bg1"/>
                </a:solidFill>
              </a:rPr>
              <a:t>      Matriarchal or Patriarchal?</a:t>
            </a:r>
          </a:p>
        </p:txBody>
      </p:sp>
      <p:sp>
        <p:nvSpPr>
          <p:cNvPr id="18436" name="Rectangle 4">
            <a:extLst>
              <a:ext uri="{FF2B5EF4-FFF2-40B4-BE49-F238E27FC236}">
                <a16:creationId xmlns:a16="http://schemas.microsoft.com/office/drawing/2014/main" id="{3F0A920C-04F6-6C4E-8482-E3BADD2D901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8437" name="Rectangle 5">
            <a:extLst>
              <a:ext uri="{FF2B5EF4-FFF2-40B4-BE49-F238E27FC236}">
                <a16:creationId xmlns:a16="http://schemas.microsoft.com/office/drawing/2014/main" id="{377D6FA4-235F-3745-965A-B6C4B6E7D13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arthestGalaxy">
            <a:extLst>
              <a:ext uri="{FF2B5EF4-FFF2-40B4-BE49-F238E27FC236}">
                <a16:creationId xmlns:a16="http://schemas.microsoft.com/office/drawing/2014/main" id="{DC4F3212-4F8B-2D4E-A4D6-0AD07C665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EBA2056B-3C81-F545-B6AA-3292DC210AD2}"/>
              </a:ext>
            </a:extLst>
          </p:cNvPr>
          <p:cNvSpPr txBox="1">
            <a:spLocks noChangeArrowheads="1"/>
          </p:cNvSpPr>
          <p:nvPr/>
        </p:nvSpPr>
        <p:spPr bwMode="auto">
          <a:xfrm>
            <a:off x="457200" y="228600"/>
            <a:ext cx="8229600"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540000" indent="-711200" eaLnBrk="0" hangingPunct="0">
              <a:defRPr sz="2800">
                <a:solidFill>
                  <a:schemeClr val="tx1"/>
                </a:solidFill>
                <a:latin typeface="Arial" charset="0"/>
                <a:cs typeface="Angsana New" pitchFamily="18" charset="-34"/>
              </a:defRPr>
            </a:lvl5pPr>
            <a:lvl6pPr marL="2997200" indent="-711200" eaLnBrk="0" fontAlgn="base" hangingPunct="0">
              <a:spcBef>
                <a:spcPct val="0"/>
              </a:spcBef>
              <a:spcAft>
                <a:spcPct val="0"/>
              </a:spcAft>
              <a:defRPr sz="2800">
                <a:solidFill>
                  <a:schemeClr val="tx1"/>
                </a:solidFill>
                <a:latin typeface="Arial" charset="0"/>
                <a:cs typeface="Angsana New" pitchFamily="18" charset="-34"/>
              </a:defRPr>
            </a:lvl6pPr>
            <a:lvl7pPr marL="3454400" indent="-711200" eaLnBrk="0" fontAlgn="base" hangingPunct="0">
              <a:spcBef>
                <a:spcPct val="0"/>
              </a:spcBef>
              <a:spcAft>
                <a:spcPct val="0"/>
              </a:spcAft>
              <a:defRPr sz="2800">
                <a:solidFill>
                  <a:schemeClr val="tx1"/>
                </a:solidFill>
                <a:latin typeface="Arial" charset="0"/>
                <a:cs typeface="Angsana New" pitchFamily="18" charset="-34"/>
              </a:defRPr>
            </a:lvl7pPr>
            <a:lvl8pPr marL="3911600" indent="-711200" eaLnBrk="0" fontAlgn="base" hangingPunct="0">
              <a:spcBef>
                <a:spcPct val="0"/>
              </a:spcBef>
              <a:spcAft>
                <a:spcPct val="0"/>
              </a:spcAft>
              <a:defRPr sz="2800">
                <a:solidFill>
                  <a:schemeClr val="tx1"/>
                </a:solidFill>
                <a:latin typeface="Arial" charset="0"/>
                <a:cs typeface="Angsana New" pitchFamily="18" charset="-34"/>
              </a:defRPr>
            </a:lvl8pPr>
            <a:lvl9pPr marL="4368800" indent="-7112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2"/>
              <a:defRPr/>
            </a:pPr>
            <a:r>
              <a:rPr lang="en-US" b="1" dirty="0">
                <a:solidFill>
                  <a:schemeClr val="bg1"/>
                </a:solidFill>
              </a:rPr>
              <a:t>Cultural Factors:</a:t>
            </a:r>
          </a:p>
          <a:p>
            <a:pPr marL="1885950" lvl="3" indent="-514350" eaLnBrk="1" hangingPunct="1">
              <a:spcBef>
                <a:spcPct val="50000"/>
              </a:spcBef>
              <a:buFontTx/>
              <a:buAutoNum type="alphaLcParenR" startAt="7"/>
              <a:defRPr/>
            </a:pPr>
            <a:r>
              <a:rPr lang="en-US" b="1" u="sng" dirty="0">
                <a:solidFill>
                  <a:schemeClr val="bg1"/>
                </a:solidFill>
              </a:rPr>
              <a:t>Authority and Social Structures:</a:t>
            </a:r>
            <a:endParaRPr lang="th-TH" b="1" u="sng" dirty="0">
              <a:solidFill>
                <a:schemeClr val="bg1"/>
              </a:solidFill>
            </a:endParaRPr>
          </a:p>
          <a:p>
            <a:pPr lvl="4" eaLnBrk="1" hangingPunct="1">
              <a:spcBef>
                <a:spcPct val="50000"/>
              </a:spcBef>
              <a:defRPr/>
            </a:pPr>
            <a:r>
              <a:rPr lang="en-US" b="1" dirty="0">
                <a:solidFill>
                  <a:schemeClr val="bg1"/>
                </a:solidFill>
              </a:rPr>
              <a:t> </a:t>
            </a:r>
            <a:r>
              <a:rPr lang="en-US" sz="2600" b="1" dirty="0">
                <a:solidFill>
                  <a:schemeClr val="bg2"/>
                </a:solidFill>
              </a:rPr>
              <a:t>Egalitarian or Hierarchical?</a:t>
            </a:r>
          </a:p>
          <a:p>
            <a:pPr lvl="3" eaLnBrk="1" hangingPunct="1">
              <a:spcBef>
                <a:spcPct val="50000"/>
              </a:spcBef>
              <a:defRPr/>
            </a:pPr>
            <a:r>
              <a:rPr lang="en-US" sz="2600" b="1" dirty="0">
                <a:solidFill>
                  <a:schemeClr val="bg2"/>
                </a:solidFill>
              </a:rPr>
              <a:t>      Matriarchal or Patriarchal?</a:t>
            </a:r>
          </a:p>
          <a:p>
            <a:pPr lvl="3" eaLnBrk="1" hangingPunct="1">
              <a:spcBef>
                <a:spcPct val="50000"/>
              </a:spcBef>
              <a:defRPr/>
            </a:pPr>
            <a:r>
              <a:rPr lang="en-US" sz="2600" b="1" dirty="0">
                <a:solidFill>
                  <a:schemeClr val="bg1"/>
                </a:solidFill>
              </a:rPr>
              <a:t>      Formal or Informal?</a:t>
            </a:r>
            <a:endParaRPr lang="th-TH" sz="2600" b="1" dirty="0">
              <a:solidFill>
                <a:schemeClr val="bg1"/>
              </a:solidFill>
            </a:endParaRPr>
          </a:p>
        </p:txBody>
      </p:sp>
      <p:sp>
        <p:nvSpPr>
          <p:cNvPr id="19460" name="Rectangle 4">
            <a:extLst>
              <a:ext uri="{FF2B5EF4-FFF2-40B4-BE49-F238E27FC236}">
                <a16:creationId xmlns:a16="http://schemas.microsoft.com/office/drawing/2014/main" id="{151C759C-50BA-0E44-B348-CEC32C99AEC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9461" name="Rectangle 5">
            <a:extLst>
              <a:ext uri="{FF2B5EF4-FFF2-40B4-BE49-F238E27FC236}">
                <a16:creationId xmlns:a16="http://schemas.microsoft.com/office/drawing/2014/main" id="{1DA908A9-4BA5-BC4A-9E75-72F36EA8A35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arthestGalaxy">
            <a:extLst>
              <a:ext uri="{FF2B5EF4-FFF2-40B4-BE49-F238E27FC236}">
                <a16:creationId xmlns:a16="http://schemas.microsoft.com/office/drawing/2014/main" id="{ECCFD837-416B-9341-AEAD-31DAAFA2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4FD3D19B-29F1-1E4C-92BB-11F74A57481C}"/>
              </a:ext>
            </a:extLst>
          </p:cNvPr>
          <p:cNvSpPr txBox="1">
            <a:spLocks noChangeArrowheads="1"/>
          </p:cNvSpPr>
          <p:nvPr/>
        </p:nvSpPr>
        <p:spPr bwMode="auto">
          <a:xfrm>
            <a:off x="457200" y="228600"/>
            <a:ext cx="82296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540000" indent="-711200" eaLnBrk="0" hangingPunct="0">
              <a:defRPr sz="2800">
                <a:solidFill>
                  <a:schemeClr val="tx1"/>
                </a:solidFill>
                <a:latin typeface="Arial" charset="0"/>
                <a:cs typeface="Angsana New" pitchFamily="18" charset="-34"/>
              </a:defRPr>
            </a:lvl5pPr>
            <a:lvl6pPr marL="2997200" indent="-711200" eaLnBrk="0" fontAlgn="base" hangingPunct="0">
              <a:spcBef>
                <a:spcPct val="0"/>
              </a:spcBef>
              <a:spcAft>
                <a:spcPct val="0"/>
              </a:spcAft>
              <a:defRPr sz="2800">
                <a:solidFill>
                  <a:schemeClr val="tx1"/>
                </a:solidFill>
                <a:latin typeface="Arial" charset="0"/>
                <a:cs typeface="Angsana New" pitchFamily="18" charset="-34"/>
              </a:defRPr>
            </a:lvl6pPr>
            <a:lvl7pPr marL="3454400" indent="-711200" eaLnBrk="0" fontAlgn="base" hangingPunct="0">
              <a:spcBef>
                <a:spcPct val="0"/>
              </a:spcBef>
              <a:spcAft>
                <a:spcPct val="0"/>
              </a:spcAft>
              <a:defRPr sz="2800">
                <a:solidFill>
                  <a:schemeClr val="tx1"/>
                </a:solidFill>
                <a:latin typeface="Arial" charset="0"/>
                <a:cs typeface="Angsana New" pitchFamily="18" charset="-34"/>
              </a:defRPr>
            </a:lvl7pPr>
            <a:lvl8pPr marL="3911600" indent="-711200" eaLnBrk="0" fontAlgn="base" hangingPunct="0">
              <a:spcBef>
                <a:spcPct val="0"/>
              </a:spcBef>
              <a:spcAft>
                <a:spcPct val="0"/>
              </a:spcAft>
              <a:defRPr sz="2800">
                <a:solidFill>
                  <a:schemeClr val="tx1"/>
                </a:solidFill>
                <a:latin typeface="Arial" charset="0"/>
                <a:cs typeface="Angsana New" pitchFamily="18" charset="-34"/>
              </a:defRPr>
            </a:lvl8pPr>
            <a:lvl9pPr marL="4368800" indent="-7112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2"/>
              <a:defRPr/>
            </a:pPr>
            <a:r>
              <a:rPr lang="en-US" b="1" dirty="0">
                <a:solidFill>
                  <a:schemeClr val="bg1"/>
                </a:solidFill>
              </a:rPr>
              <a:t>Cultural Factors:</a:t>
            </a:r>
          </a:p>
          <a:p>
            <a:pPr marL="1885950" lvl="3" indent="-514350" eaLnBrk="1" hangingPunct="1">
              <a:spcBef>
                <a:spcPct val="50000"/>
              </a:spcBef>
              <a:buFontTx/>
              <a:buAutoNum type="alphaLcParenR" startAt="7"/>
              <a:defRPr/>
            </a:pPr>
            <a:r>
              <a:rPr lang="en-US" b="1" u="sng" dirty="0">
                <a:solidFill>
                  <a:schemeClr val="bg1"/>
                </a:solidFill>
              </a:rPr>
              <a:t>Authority and Social Structures:</a:t>
            </a:r>
            <a:endParaRPr lang="th-TH" b="1" u="sng" dirty="0">
              <a:solidFill>
                <a:schemeClr val="bg1"/>
              </a:solidFill>
            </a:endParaRPr>
          </a:p>
          <a:p>
            <a:pPr lvl="4" eaLnBrk="1" hangingPunct="1">
              <a:spcBef>
                <a:spcPct val="50000"/>
              </a:spcBef>
              <a:defRPr/>
            </a:pPr>
            <a:r>
              <a:rPr lang="en-US" b="1" dirty="0">
                <a:solidFill>
                  <a:schemeClr val="bg1"/>
                </a:solidFill>
              </a:rPr>
              <a:t> </a:t>
            </a:r>
            <a:r>
              <a:rPr lang="en-US" sz="2600" b="1" dirty="0">
                <a:solidFill>
                  <a:schemeClr val="bg2"/>
                </a:solidFill>
              </a:rPr>
              <a:t>Egalitarian or Hierarchical?</a:t>
            </a:r>
          </a:p>
          <a:p>
            <a:pPr lvl="3" eaLnBrk="1" hangingPunct="1">
              <a:spcBef>
                <a:spcPct val="50000"/>
              </a:spcBef>
              <a:defRPr/>
            </a:pPr>
            <a:r>
              <a:rPr lang="en-US" sz="2600" b="1" dirty="0">
                <a:solidFill>
                  <a:schemeClr val="bg2"/>
                </a:solidFill>
              </a:rPr>
              <a:t>      Matriarchal or Patriarchal?</a:t>
            </a:r>
          </a:p>
          <a:p>
            <a:pPr lvl="3" eaLnBrk="1" hangingPunct="1">
              <a:spcBef>
                <a:spcPct val="50000"/>
              </a:spcBef>
              <a:defRPr/>
            </a:pPr>
            <a:r>
              <a:rPr lang="en-US" sz="2600" b="1" dirty="0">
                <a:solidFill>
                  <a:schemeClr val="bg2"/>
                </a:solidFill>
              </a:rPr>
              <a:t>      Formal or Informal?</a:t>
            </a:r>
            <a:endParaRPr lang="th-TH" sz="2600" b="1" dirty="0">
              <a:solidFill>
                <a:schemeClr val="bg2"/>
              </a:solidFill>
            </a:endParaRPr>
          </a:p>
          <a:p>
            <a:pPr lvl="3" eaLnBrk="1" hangingPunct="1">
              <a:spcBef>
                <a:spcPct val="50000"/>
              </a:spcBef>
              <a:defRPr/>
            </a:pPr>
            <a:r>
              <a:rPr lang="th-TH" sz="2600" b="1" dirty="0">
                <a:solidFill>
                  <a:schemeClr val="bg1"/>
                </a:solidFill>
              </a:rPr>
              <a:t>     </a:t>
            </a:r>
            <a:r>
              <a:rPr lang="en-US" sz="2600" b="1" dirty="0">
                <a:solidFill>
                  <a:schemeClr val="bg1"/>
                </a:solidFill>
              </a:rPr>
              <a:t>  </a:t>
            </a:r>
            <a:r>
              <a:rPr lang="th-TH" sz="2600" b="1" dirty="0">
                <a:solidFill>
                  <a:schemeClr val="bg1"/>
                </a:solidFill>
              </a:rPr>
              <a:t> </a:t>
            </a:r>
            <a:r>
              <a:rPr lang="en-US" sz="2600" b="1" dirty="0">
                <a:solidFill>
                  <a:schemeClr val="bg1"/>
                </a:solidFill>
              </a:rPr>
              <a:t>Genealogical/Imparted or Earned?</a:t>
            </a:r>
            <a:endParaRPr lang="th-TH" sz="2600" b="1" dirty="0">
              <a:solidFill>
                <a:schemeClr val="bg1"/>
              </a:solidFill>
            </a:endParaRPr>
          </a:p>
        </p:txBody>
      </p:sp>
      <p:sp>
        <p:nvSpPr>
          <p:cNvPr id="20484" name="Rectangle 4">
            <a:extLst>
              <a:ext uri="{FF2B5EF4-FFF2-40B4-BE49-F238E27FC236}">
                <a16:creationId xmlns:a16="http://schemas.microsoft.com/office/drawing/2014/main" id="{623F7622-1AF2-9743-B53D-69E9F15CC3E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0485" name="Rectangle 5">
            <a:extLst>
              <a:ext uri="{FF2B5EF4-FFF2-40B4-BE49-F238E27FC236}">
                <a16:creationId xmlns:a16="http://schemas.microsoft.com/office/drawing/2014/main" id="{EEBE0888-F127-334F-94B4-B53CDDEFB16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rthestGalaxy">
            <a:extLst>
              <a:ext uri="{FF2B5EF4-FFF2-40B4-BE49-F238E27FC236}">
                <a16:creationId xmlns:a16="http://schemas.microsoft.com/office/drawing/2014/main" id="{30506A0C-E0D9-BF45-883E-D2169DDFD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EF512836-8BA4-0C47-98FA-87D1DFB59897}"/>
              </a:ext>
            </a:extLst>
          </p:cNvPr>
          <p:cNvSpPr txBox="1">
            <a:spLocks noChangeArrowheads="1"/>
          </p:cNvSpPr>
          <p:nvPr/>
        </p:nvSpPr>
        <p:spPr bwMode="auto">
          <a:xfrm>
            <a:off x="304800" y="914400"/>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algn="ctr" eaLnBrk="1" hangingPunct="1">
              <a:spcBef>
                <a:spcPct val="50000"/>
              </a:spcBef>
              <a:buFontTx/>
              <a:buAutoNum type="romanUcPeriod"/>
            </a:pPr>
            <a:r>
              <a:rPr lang="en-US" altLang="en-US" b="1" i="1">
                <a:solidFill>
                  <a:schemeClr val="bg1"/>
                </a:solidFill>
              </a:rPr>
              <a:t>Introduction</a:t>
            </a:r>
            <a:endParaRPr lang="th-TH" altLang="en-US" b="1" i="1">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rthestGalaxy">
            <a:extLst>
              <a:ext uri="{FF2B5EF4-FFF2-40B4-BE49-F238E27FC236}">
                <a16:creationId xmlns:a16="http://schemas.microsoft.com/office/drawing/2014/main" id="{1B4612C3-A736-CA42-911D-0599F17AD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5FA1E8D7-AF98-C54D-A39C-86AE4292CC15}"/>
              </a:ext>
            </a:extLst>
          </p:cNvPr>
          <p:cNvSpPr txBox="1">
            <a:spLocks noChangeArrowheads="1"/>
          </p:cNvSpPr>
          <p:nvPr/>
        </p:nvSpPr>
        <p:spPr bwMode="auto">
          <a:xfrm>
            <a:off x="457200" y="228600"/>
            <a:ext cx="82296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540000" indent="-711200" eaLnBrk="0" hangingPunct="0">
              <a:defRPr sz="2800">
                <a:solidFill>
                  <a:schemeClr val="tx1"/>
                </a:solidFill>
                <a:latin typeface="Arial" charset="0"/>
                <a:cs typeface="Angsana New" pitchFamily="18" charset="-34"/>
              </a:defRPr>
            </a:lvl5pPr>
            <a:lvl6pPr marL="2997200" indent="-711200" eaLnBrk="0" fontAlgn="base" hangingPunct="0">
              <a:spcBef>
                <a:spcPct val="0"/>
              </a:spcBef>
              <a:spcAft>
                <a:spcPct val="0"/>
              </a:spcAft>
              <a:defRPr sz="2800">
                <a:solidFill>
                  <a:schemeClr val="tx1"/>
                </a:solidFill>
                <a:latin typeface="Arial" charset="0"/>
                <a:cs typeface="Angsana New" pitchFamily="18" charset="-34"/>
              </a:defRPr>
            </a:lvl6pPr>
            <a:lvl7pPr marL="3454400" indent="-711200" eaLnBrk="0" fontAlgn="base" hangingPunct="0">
              <a:spcBef>
                <a:spcPct val="0"/>
              </a:spcBef>
              <a:spcAft>
                <a:spcPct val="0"/>
              </a:spcAft>
              <a:defRPr sz="2800">
                <a:solidFill>
                  <a:schemeClr val="tx1"/>
                </a:solidFill>
                <a:latin typeface="Arial" charset="0"/>
                <a:cs typeface="Angsana New" pitchFamily="18" charset="-34"/>
              </a:defRPr>
            </a:lvl7pPr>
            <a:lvl8pPr marL="3911600" indent="-711200" eaLnBrk="0" fontAlgn="base" hangingPunct="0">
              <a:spcBef>
                <a:spcPct val="0"/>
              </a:spcBef>
              <a:spcAft>
                <a:spcPct val="0"/>
              </a:spcAft>
              <a:defRPr sz="2800">
                <a:solidFill>
                  <a:schemeClr val="tx1"/>
                </a:solidFill>
                <a:latin typeface="Arial" charset="0"/>
                <a:cs typeface="Angsana New" pitchFamily="18" charset="-34"/>
              </a:defRPr>
            </a:lvl8pPr>
            <a:lvl9pPr marL="4368800" indent="-7112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2"/>
              <a:defRPr/>
            </a:pPr>
            <a:r>
              <a:rPr lang="en-US" b="1" dirty="0">
                <a:solidFill>
                  <a:schemeClr val="bg1"/>
                </a:solidFill>
              </a:rPr>
              <a:t>Cultural Factors:</a:t>
            </a:r>
          </a:p>
          <a:p>
            <a:pPr marL="1885950" lvl="3" indent="-514350" eaLnBrk="1" hangingPunct="1">
              <a:spcBef>
                <a:spcPct val="50000"/>
              </a:spcBef>
              <a:buFontTx/>
              <a:buAutoNum type="alphaLcParenR" startAt="7"/>
              <a:defRPr/>
            </a:pPr>
            <a:r>
              <a:rPr lang="en-US" b="1" u="sng" dirty="0">
                <a:solidFill>
                  <a:schemeClr val="bg1"/>
                </a:solidFill>
              </a:rPr>
              <a:t>Authority and Social Structures:</a:t>
            </a:r>
            <a:endParaRPr lang="th-TH" b="1" u="sng" dirty="0">
              <a:solidFill>
                <a:schemeClr val="bg1"/>
              </a:solidFill>
            </a:endParaRPr>
          </a:p>
          <a:p>
            <a:pPr lvl="4" eaLnBrk="1" hangingPunct="1">
              <a:spcBef>
                <a:spcPct val="50000"/>
              </a:spcBef>
              <a:defRPr/>
            </a:pPr>
            <a:r>
              <a:rPr lang="en-US" b="1" dirty="0">
                <a:solidFill>
                  <a:schemeClr val="bg1"/>
                </a:solidFill>
              </a:rPr>
              <a:t> </a:t>
            </a:r>
            <a:r>
              <a:rPr lang="en-US" sz="2600" b="1" dirty="0">
                <a:solidFill>
                  <a:schemeClr val="bg2"/>
                </a:solidFill>
              </a:rPr>
              <a:t>Egalitarian or Hierarchical?</a:t>
            </a:r>
          </a:p>
          <a:p>
            <a:pPr lvl="3" eaLnBrk="1" hangingPunct="1">
              <a:spcBef>
                <a:spcPct val="50000"/>
              </a:spcBef>
              <a:defRPr/>
            </a:pPr>
            <a:r>
              <a:rPr lang="en-US" sz="2600" b="1" dirty="0">
                <a:solidFill>
                  <a:schemeClr val="bg2"/>
                </a:solidFill>
              </a:rPr>
              <a:t>      Matriarchal or Patriarchal?</a:t>
            </a:r>
          </a:p>
          <a:p>
            <a:pPr lvl="3" eaLnBrk="1" hangingPunct="1">
              <a:spcBef>
                <a:spcPct val="50000"/>
              </a:spcBef>
              <a:defRPr/>
            </a:pPr>
            <a:r>
              <a:rPr lang="en-US" sz="2600" b="1" dirty="0">
                <a:solidFill>
                  <a:schemeClr val="bg2"/>
                </a:solidFill>
              </a:rPr>
              <a:t>      Formal or Informal?</a:t>
            </a:r>
            <a:endParaRPr lang="th-TH" sz="2600" b="1" dirty="0">
              <a:solidFill>
                <a:schemeClr val="bg2"/>
              </a:solidFill>
            </a:endParaRPr>
          </a:p>
          <a:p>
            <a:pPr lvl="3" eaLnBrk="1" hangingPunct="1">
              <a:spcBef>
                <a:spcPct val="50000"/>
              </a:spcBef>
              <a:defRPr/>
            </a:pPr>
            <a:r>
              <a:rPr lang="th-TH" sz="2600" b="1" dirty="0">
                <a:solidFill>
                  <a:schemeClr val="bg2"/>
                </a:solidFill>
              </a:rPr>
              <a:t>      </a:t>
            </a:r>
            <a:r>
              <a:rPr lang="en-US" sz="2600" b="1" dirty="0">
                <a:solidFill>
                  <a:schemeClr val="bg2"/>
                </a:solidFill>
              </a:rPr>
              <a:t>  Genealogical/Imparted or Earned?</a:t>
            </a:r>
          </a:p>
          <a:p>
            <a:pPr lvl="3" eaLnBrk="1" hangingPunct="1">
              <a:spcBef>
                <a:spcPct val="50000"/>
              </a:spcBef>
              <a:defRPr/>
            </a:pPr>
            <a:r>
              <a:rPr lang="en-US" sz="2600" b="1" dirty="0">
                <a:solidFill>
                  <a:schemeClr val="bg1"/>
                </a:solidFill>
              </a:rPr>
              <a:t>      Communal or Individual?</a:t>
            </a:r>
            <a:endParaRPr lang="th-TH" sz="2600" b="1" dirty="0">
              <a:solidFill>
                <a:schemeClr val="bg1"/>
              </a:solidFill>
            </a:endParaRPr>
          </a:p>
        </p:txBody>
      </p:sp>
      <p:sp>
        <p:nvSpPr>
          <p:cNvPr id="21508" name="Rectangle 4">
            <a:extLst>
              <a:ext uri="{FF2B5EF4-FFF2-40B4-BE49-F238E27FC236}">
                <a16:creationId xmlns:a16="http://schemas.microsoft.com/office/drawing/2014/main" id="{BC7D5A49-9CAA-0140-88AB-4E1A0E59622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1509" name="Rectangle 5">
            <a:extLst>
              <a:ext uri="{FF2B5EF4-FFF2-40B4-BE49-F238E27FC236}">
                <a16:creationId xmlns:a16="http://schemas.microsoft.com/office/drawing/2014/main" id="{20C7B377-A4E8-C549-9FAD-AA6B54F62C9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arthestGalaxy">
            <a:extLst>
              <a:ext uri="{FF2B5EF4-FFF2-40B4-BE49-F238E27FC236}">
                <a16:creationId xmlns:a16="http://schemas.microsoft.com/office/drawing/2014/main" id="{DB9A4789-26A1-1944-B1E4-1EC29A059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882877A6-7288-3748-88C3-6311A482A5D6}"/>
              </a:ext>
            </a:extLst>
          </p:cNvPr>
          <p:cNvSpPr txBox="1">
            <a:spLocks noChangeArrowheads="1"/>
          </p:cNvSpPr>
          <p:nvPr/>
        </p:nvSpPr>
        <p:spPr bwMode="auto">
          <a:xfrm>
            <a:off x="457200" y="228600"/>
            <a:ext cx="82296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2082800" indent="-711200" eaLnBrk="0" hangingPunct="0">
              <a:defRPr sz="2800">
                <a:solidFill>
                  <a:schemeClr val="tx1"/>
                </a:solidFill>
                <a:latin typeface="Arial" charset="0"/>
                <a:cs typeface="Angsana New" pitchFamily="18" charset="-34"/>
              </a:defRPr>
            </a:lvl4pPr>
            <a:lvl5pPr marL="2540000" indent="-711200" eaLnBrk="0" hangingPunct="0">
              <a:defRPr sz="2800">
                <a:solidFill>
                  <a:schemeClr val="tx1"/>
                </a:solidFill>
                <a:latin typeface="Arial" charset="0"/>
                <a:cs typeface="Angsana New" pitchFamily="18" charset="-34"/>
              </a:defRPr>
            </a:lvl5pPr>
            <a:lvl6pPr marL="2997200" indent="-711200" eaLnBrk="0" fontAlgn="base" hangingPunct="0">
              <a:spcBef>
                <a:spcPct val="0"/>
              </a:spcBef>
              <a:spcAft>
                <a:spcPct val="0"/>
              </a:spcAft>
              <a:defRPr sz="2800">
                <a:solidFill>
                  <a:schemeClr val="tx1"/>
                </a:solidFill>
                <a:latin typeface="Arial" charset="0"/>
                <a:cs typeface="Angsana New" pitchFamily="18" charset="-34"/>
              </a:defRPr>
            </a:lvl6pPr>
            <a:lvl7pPr marL="3454400" indent="-711200" eaLnBrk="0" fontAlgn="base" hangingPunct="0">
              <a:spcBef>
                <a:spcPct val="0"/>
              </a:spcBef>
              <a:spcAft>
                <a:spcPct val="0"/>
              </a:spcAft>
              <a:defRPr sz="2800">
                <a:solidFill>
                  <a:schemeClr val="tx1"/>
                </a:solidFill>
                <a:latin typeface="Arial" charset="0"/>
                <a:cs typeface="Angsana New" pitchFamily="18" charset="-34"/>
              </a:defRPr>
            </a:lvl7pPr>
            <a:lvl8pPr marL="3911600" indent="-711200" eaLnBrk="0" fontAlgn="base" hangingPunct="0">
              <a:spcBef>
                <a:spcPct val="0"/>
              </a:spcBef>
              <a:spcAft>
                <a:spcPct val="0"/>
              </a:spcAft>
              <a:defRPr sz="2800">
                <a:solidFill>
                  <a:schemeClr val="tx1"/>
                </a:solidFill>
                <a:latin typeface="Arial" charset="0"/>
                <a:cs typeface="Angsana New" pitchFamily="18" charset="-34"/>
              </a:defRPr>
            </a:lvl8pPr>
            <a:lvl9pPr marL="4368800" indent="-7112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2"/>
              <a:defRPr/>
            </a:pPr>
            <a:r>
              <a:rPr lang="en-US" b="1" dirty="0">
                <a:solidFill>
                  <a:schemeClr val="bg1"/>
                </a:solidFill>
              </a:rPr>
              <a:t>Cultural Factors:</a:t>
            </a:r>
          </a:p>
          <a:p>
            <a:pPr marL="1885950" lvl="3" indent="-514350" eaLnBrk="1" hangingPunct="1">
              <a:spcBef>
                <a:spcPct val="50000"/>
              </a:spcBef>
              <a:buFontTx/>
              <a:buAutoNum type="alphaLcParenR" startAt="7"/>
              <a:defRPr/>
            </a:pPr>
            <a:r>
              <a:rPr lang="en-US" b="1" u="sng" dirty="0">
                <a:solidFill>
                  <a:schemeClr val="bg1"/>
                </a:solidFill>
              </a:rPr>
              <a:t>Authority and Social Structures:</a:t>
            </a:r>
            <a:endParaRPr lang="th-TH" b="1" u="sng" dirty="0">
              <a:solidFill>
                <a:schemeClr val="bg1"/>
              </a:solidFill>
            </a:endParaRPr>
          </a:p>
          <a:p>
            <a:pPr lvl="4" eaLnBrk="1" hangingPunct="1">
              <a:spcBef>
                <a:spcPct val="50000"/>
              </a:spcBef>
              <a:defRPr/>
            </a:pPr>
            <a:r>
              <a:rPr lang="en-US" b="1" dirty="0">
                <a:solidFill>
                  <a:schemeClr val="bg2"/>
                </a:solidFill>
              </a:rPr>
              <a:t> </a:t>
            </a:r>
            <a:r>
              <a:rPr lang="en-US" sz="2600" b="1" dirty="0">
                <a:solidFill>
                  <a:schemeClr val="bg2"/>
                </a:solidFill>
              </a:rPr>
              <a:t>Egalitarian or Hierarchical?</a:t>
            </a:r>
          </a:p>
          <a:p>
            <a:pPr lvl="3" eaLnBrk="1" hangingPunct="1">
              <a:spcBef>
                <a:spcPct val="50000"/>
              </a:spcBef>
              <a:defRPr/>
            </a:pPr>
            <a:r>
              <a:rPr lang="en-US" sz="2600" b="1" dirty="0">
                <a:solidFill>
                  <a:schemeClr val="bg2"/>
                </a:solidFill>
              </a:rPr>
              <a:t>      Matriarchal or Patriarchal?</a:t>
            </a:r>
          </a:p>
          <a:p>
            <a:pPr lvl="3" eaLnBrk="1" hangingPunct="1">
              <a:spcBef>
                <a:spcPct val="50000"/>
              </a:spcBef>
              <a:defRPr/>
            </a:pPr>
            <a:r>
              <a:rPr lang="en-US" sz="2600" b="1" dirty="0">
                <a:solidFill>
                  <a:schemeClr val="bg2"/>
                </a:solidFill>
              </a:rPr>
              <a:t>      Formal or Informal?</a:t>
            </a:r>
            <a:endParaRPr lang="th-TH" sz="2600" b="1" dirty="0">
              <a:solidFill>
                <a:schemeClr val="bg2"/>
              </a:solidFill>
            </a:endParaRPr>
          </a:p>
          <a:p>
            <a:pPr lvl="3" eaLnBrk="1" hangingPunct="1">
              <a:spcBef>
                <a:spcPct val="50000"/>
              </a:spcBef>
              <a:defRPr/>
            </a:pPr>
            <a:r>
              <a:rPr lang="th-TH" sz="2600" b="1" dirty="0">
                <a:solidFill>
                  <a:schemeClr val="bg2"/>
                </a:solidFill>
              </a:rPr>
              <a:t>      </a:t>
            </a:r>
            <a:r>
              <a:rPr lang="en-US" sz="2600" b="1" dirty="0">
                <a:solidFill>
                  <a:schemeClr val="bg2"/>
                </a:solidFill>
              </a:rPr>
              <a:t>  Genealogical/Imparted or Earned?</a:t>
            </a:r>
          </a:p>
          <a:p>
            <a:pPr lvl="3" eaLnBrk="1" hangingPunct="1">
              <a:spcBef>
                <a:spcPct val="50000"/>
              </a:spcBef>
              <a:defRPr/>
            </a:pPr>
            <a:r>
              <a:rPr lang="en-US" sz="2600" b="1" dirty="0">
                <a:solidFill>
                  <a:schemeClr val="bg2"/>
                </a:solidFill>
              </a:rPr>
              <a:t>      Communal or Individual?</a:t>
            </a:r>
          </a:p>
          <a:p>
            <a:pPr lvl="3" eaLnBrk="1" hangingPunct="1">
              <a:spcBef>
                <a:spcPct val="50000"/>
              </a:spcBef>
              <a:defRPr/>
            </a:pPr>
            <a:r>
              <a:rPr lang="en-US" sz="2600" b="1" dirty="0">
                <a:solidFill>
                  <a:schemeClr val="bg1"/>
                </a:solidFill>
              </a:rPr>
              <a:t>      Traditional/Conservative or Liberal</a:t>
            </a:r>
            <a:endParaRPr lang="th-TH" sz="2600" b="1" dirty="0">
              <a:solidFill>
                <a:schemeClr val="bg1"/>
              </a:solidFill>
            </a:endParaRPr>
          </a:p>
        </p:txBody>
      </p:sp>
      <p:sp>
        <p:nvSpPr>
          <p:cNvPr id="22532" name="Rectangle 4">
            <a:extLst>
              <a:ext uri="{FF2B5EF4-FFF2-40B4-BE49-F238E27FC236}">
                <a16:creationId xmlns:a16="http://schemas.microsoft.com/office/drawing/2014/main" id="{94EDA421-582C-DC4A-9755-D8BCBA67097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2533" name="Rectangle 5">
            <a:extLst>
              <a:ext uri="{FF2B5EF4-FFF2-40B4-BE49-F238E27FC236}">
                <a16:creationId xmlns:a16="http://schemas.microsoft.com/office/drawing/2014/main" id="{C9258349-02C1-7C4C-B385-16A888C2006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arthestGalaxy">
            <a:extLst>
              <a:ext uri="{FF2B5EF4-FFF2-40B4-BE49-F238E27FC236}">
                <a16:creationId xmlns:a16="http://schemas.microsoft.com/office/drawing/2014/main" id="{DAE2328B-8640-2341-BD78-9ADD5F1E1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4ED4993D-4CF4-B94F-81D9-7F2FE381777C}"/>
              </a:ext>
            </a:extLst>
          </p:cNvPr>
          <p:cNvSpPr txBox="1">
            <a:spLocks noChangeArrowheads="1"/>
          </p:cNvSpPr>
          <p:nvPr/>
        </p:nvSpPr>
        <p:spPr bwMode="auto">
          <a:xfrm>
            <a:off x="457200" y="228600"/>
            <a:ext cx="82296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8"/>
            </a:pPr>
            <a:r>
              <a:rPr lang="en-US" altLang="en-US" b="1">
                <a:solidFill>
                  <a:schemeClr val="bg1"/>
                </a:solidFill>
              </a:rPr>
              <a:t>Sources of Credibility:</a:t>
            </a:r>
          </a:p>
        </p:txBody>
      </p:sp>
      <p:sp>
        <p:nvSpPr>
          <p:cNvPr id="23556" name="Rectangle 4">
            <a:extLst>
              <a:ext uri="{FF2B5EF4-FFF2-40B4-BE49-F238E27FC236}">
                <a16:creationId xmlns:a16="http://schemas.microsoft.com/office/drawing/2014/main" id="{6255DAAD-7A21-364D-BDE7-9F5CE56CA0A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3557" name="Rectangle 5">
            <a:extLst>
              <a:ext uri="{FF2B5EF4-FFF2-40B4-BE49-F238E27FC236}">
                <a16:creationId xmlns:a16="http://schemas.microsoft.com/office/drawing/2014/main" id="{717C5B82-A6E2-824E-8693-230252AE5E3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arthestGalaxy">
            <a:extLst>
              <a:ext uri="{FF2B5EF4-FFF2-40B4-BE49-F238E27FC236}">
                <a16:creationId xmlns:a16="http://schemas.microsoft.com/office/drawing/2014/main" id="{95ED0F11-4244-8F4C-9F93-0623F3477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B17733C6-7861-7841-9A34-83F6F8642CC8}"/>
              </a:ext>
            </a:extLst>
          </p:cNvPr>
          <p:cNvSpPr txBox="1">
            <a:spLocks noChangeArrowheads="1"/>
          </p:cNvSpPr>
          <p:nvPr/>
        </p:nvSpPr>
        <p:spPr bwMode="auto">
          <a:xfrm>
            <a:off x="457200" y="228600"/>
            <a:ext cx="8229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8"/>
            </a:pPr>
            <a:r>
              <a:rPr lang="en-US" altLang="en-US" b="1">
                <a:solidFill>
                  <a:schemeClr val="bg2"/>
                </a:solidFill>
              </a:rPr>
              <a:t>Sources of Credibility:</a:t>
            </a:r>
          </a:p>
          <a:p>
            <a:pPr lvl="3" eaLnBrk="1" hangingPunct="1">
              <a:spcBef>
                <a:spcPct val="50000"/>
              </a:spcBef>
              <a:buFontTx/>
              <a:buAutoNum type="alphaLcParenR" startAt="8"/>
            </a:pPr>
            <a:r>
              <a:rPr lang="en-US" altLang="en-US" b="1">
                <a:solidFill>
                  <a:schemeClr val="bg1"/>
                </a:solidFill>
              </a:rPr>
              <a:t>Gathering Styles:</a:t>
            </a:r>
            <a:endParaRPr lang="th-TH" altLang="en-US" b="1">
              <a:solidFill>
                <a:schemeClr val="bg1"/>
              </a:solidFill>
            </a:endParaRPr>
          </a:p>
        </p:txBody>
      </p:sp>
      <p:sp>
        <p:nvSpPr>
          <p:cNvPr id="24580" name="Rectangle 4">
            <a:extLst>
              <a:ext uri="{FF2B5EF4-FFF2-40B4-BE49-F238E27FC236}">
                <a16:creationId xmlns:a16="http://schemas.microsoft.com/office/drawing/2014/main" id="{CF00F1F4-79FD-1A4E-97F1-C10BD047F2D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4581" name="Rectangle 5">
            <a:extLst>
              <a:ext uri="{FF2B5EF4-FFF2-40B4-BE49-F238E27FC236}">
                <a16:creationId xmlns:a16="http://schemas.microsoft.com/office/drawing/2014/main" id="{7F627890-1EFC-EE4F-AB6F-0ECDB241035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shubh_deepavali_wishes-diwali-161_big">
            <a:extLst>
              <a:ext uri="{FF2B5EF4-FFF2-40B4-BE49-F238E27FC236}">
                <a16:creationId xmlns:a16="http://schemas.microsoft.com/office/drawing/2014/main" id="{C0662F6F-3357-0D49-9970-6931A59B3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E3B40390-E6C8-6448-8065-42CA0D58C5C9}"/>
              </a:ext>
            </a:extLst>
          </p:cNvPr>
          <p:cNvSpPr txBox="1">
            <a:spLocks noChangeArrowheads="1"/>
          </p:cNvSpPr>
          <p:nvPr/>
        </p:nvSpPr>
        <p:spPr bwMode="auto">
          <a:xfrm>
            <a:off x="457200" y="228600"/>
            <a:ext cx="8229600"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8"/>
            </a:pPr>
            <a:r>
              <a:rPr lang="en-US" altLang="en-US" b="1">
                <a:solidFill>
                  <a:schemeClr val="bg2"/>
                </a:solidFill>
              </a:rPr>
              <a:t>Sources of Credibility:</a:t>
            </a:r>
          </a:p>
          <a:p>
            <a:pPr lvl="3" eaLnBrk="1" hangingPunct="1">
              <a:spcBef>
                <a:spcPct val="50000"/>
              </a:spcBef>
              <a:buFontTx/>
              <a:buAutoNum type="alphaLcParenR" startAt="8"/>
            </a:pPr>
            <a:r>
              <a:rPr lang="en-US" altLang="en-US" b="1">
                <a:solidFill>
                  <a:schemeClr val="bg2"/>
                </a:solidFill>
              </a:rPr>
              <a:t>Gathering Styles:</a:t>
            </a:r>
          </a:p>
          <a:p>
            <a:pPr lvl="3" eaLnBrk="1" hangingPunct="1">
              <a:spcBef>
                <a:spcPct val="50000"/>
              </a:spcBef>
              <a:buFontTx/>
              <a:buAutoNum type="alphaLcParenR" startAt="8"/>
            </a:pPr>
            <a:r>
              <a:rPr lang="en-US" altLang="en-US" b="1">
                <a:solidFill>
                  <a:schemeClr val="bg1"/>
                </a:solidFill>
              </a:rPr>
              <a:t>Holidays:</a:t>
            </a:r>
            <a:endParaRPr lang="th-TH" altLang="en-US" b="1">
              <a:solidFill>
                <a:schemeClr val="bg1"/>
              </a:solidFill>
            </a:endParaRPr>
          </a:p>
        </p:txBody>
      </p:sp>
      <p:sp>
        <p:nvSpPr>
          <p:cNvPr id="25604" name="Rectangle 4">
            <a:extLst>
              <a:ext uri="{FF2B5EF4-FFF2-40B4-BE49-F238E27FC236}">
                <a16:creationId xmlns:a16="http://schemas.microsoft.com/office/drawing/2014/main" id="{46F9A533-4D71-1D4E-B076-4A615DFE48D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5605" name="Rectangle 5">
            <a:extLst>
              <a:ext uri="{FF2B5EF4-FFF2-40B4-BE49-F238E27FC236}">
                <a16:creationId xmlns:a16="http://schemas.microsoft.com/office/drawing/2014/main" id="{22DCDBE1-2E44-2F46-ABF6-4588023E636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65048995-EB8B-0A4D-BA7B-56DD28208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3">
            <a:extLst>
              <a:ext uri="{FF2B5EF4-FFF2-40B4-BE49-F238E27FC236}">
                <a16:creationId xmlns:a16="http://schemas.microsoft.com/office/drawing/2014/main" id="{000C038F-DE78-644D-8E57-BD3E82C3F813}"/>
              </a:ext>
            </a:extLst>
          </p:cNvPr>
          <p:cNvSpPr txBox="1">
            <a:spLocks noChangeArrowheads="1"/>
          </p:cNvSpPr>
          <p:nvPr/>
        </p:nvSpPr>
        <p:spPr bwMode="auto">
          <a:xfrm>
            <a:off x="457200" y="228600"/>
            <a:ext cx="82296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8"/>
            </a:pPr>
            <a:r>
              <a:rPr lang="en-US" altLang="en-US" b="1">
                <a:solidFill>
                  <a:schemeClr val="bg2"/>
                </a:solidFill>
              </a:rPr>
              <a:t>Sources of Credibility:</a:t>
            </a:r>
          </a:p>
          <a:p>
            <a:pPr lvl="3" eaLnBrk="1" hangingPunct="1">
              <a:spcBef>
                <a:spcPct val="50000"/>
              </a:spcBef>
              <a:buFontTx/>
              <a:buAutoNum type="alphaLcParenR" startAt="8"/>
            </a:pPr>
            <a:r>
              <a:rPr lang="en-US" altLang="en-US" b="1">
                <a:solidFill>
                  <a:schemeClr val="bg2"/>
                </a:solidFill>
              </a:rPr>
              <a:t>Gathering Styles:</a:t>
            </a:r>
          </a:p>
          <a:p>
            <a:pPr lvl="3" eaLnBrk="1" hangingPunct="1">
              <a:spcBef>
                <a:spcPct val="50000"/>
              </a:spcBef>
              <a:buFontTx/>
              <a:buAutoNum type="alphaLcParenR" startAt="8"/>
            </a:pPr>
            <a:r>
              <a:rPr lang="en-US" altLang="en-US" b="1">
                <a:solidFill>
                  <a:schemeClr val="bg2"/>
                </a:solidFill>
              </a:rPr>
              <a:t>Holidays:</a:t>
            </a:r>
          </a:p>
          <a:p>
            <a:pPr lvl="3" eaLnBrk="1" hangingPunct="1">
              <a:spcBef>
                <a:spcPct val="50000"/>
              </a:spcBef>
              <a:buFontTx/>
              <a:buAutoNum type="alphaLcParenR" startAt="8"/>
            </a:pPr>
            <a:r>
              <a:rPr lang="en-US" altLang="en-US" b="1">
                <a:solidFill>
                  <a:schemeClr val="bg1"/>
                </a:solidFill>
              </a:rPr>
              <a:t>Traditions:</a:t>
            </a:r>
            <a:endParaRPr lang="th-TH" altLang="en-US" b="1">
              <a:solidFill>
                <a:schemeClr val="bg1"/>
              </a:solidFill>
            </a:endParaRPr>
          </a:p>
        </p:txBody>
      </p:sp>
      <p:sp>
        <p:nvSpPr>
          <p:cNvPr id="26628" name="Rectangle 4">
            <a:extLst>
              <a:ext uri="{FF2B5EF4-FFF2-40B4-BE49-F238E27FC236}">
                <a16:creationId xmlns:a16="http://schemas.microsoft.com/office/drawing/2014/main" id="{27475FE5-7B59-8A48-B557-6E4C3B3C335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6629" name="Rectangle 5">
            <a:extLst>
              <a:ext uri="{FF2B5EF4-FFF2-40B4-BE49-F238E27FC236}">
                <a16:creationId xmlns:a16="http://schemas.microsoft.com/office/drawing/2014/main" id="{F210278E-6E52-734E-AD58-A92656BB3F7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2966_initiation-rituals-4_04700300">
            <a:extLst>
              <a:ext uri="{FF2B5EF4-FFF2-40B4-BE49-F238E27FC236}">
                <a16:creationId xmlns:a16="http://schemas.microsoft.com/office/drawing/2014/main" id="{D9527049-3034-F143-B25B-965FC6358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95010FFA-D5C4-9C44-A598-7A0684B61074}"/>
              </a:ext>
            </a:extLst>
          </p:cNvPr>
          <p:cNvSpPr txBox="1">
            <a:spLocks noChangeArrowheads="1"/>
          </p:cNvSpPr>
          <p:nvPr/>
        </p:nvSpPr>
        <p:spPr bwMode="auto">
          <a:xfrm>
            <a:off x="457200" y="228600"/>
            <a:ext cx="82296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8"/>
            </a:pPr>
            <a:r>
              <a:rPr lang="en-US" altLang="en-US" b="1">
                <a:solidFill>
                  <a:schemeClr val="bg2"/>
                </a:solidFill>
              </a:rPr>
              <a:t>Sources of Credibility:</a:t>
            </a:r>
          </a:p>
          <a:p>
            <a:pPr lvl="3" eaLnBrk="1" hangingPunct="1">
              <a:spcBef>
                <a:spcPct val="50000"/>
              </a:spcBef>
              <a:buFontTx/>
              <a:buAutoNum type="alphaLcParenR" startAt="8"/>
            </a:pPr>
            <a:r>
              <a:rPr lang="en-US" altLang="en-US" b="1">
                <a:solidFill>
                  <a:schemeClr val="bg2"/>
                </a:solidFill>
              </a:rPr>
              <a:t>Gathering Styles:</a:t>
            </a:r>
          </a:p>
          <a:p>
            <a:pPr lvl="3" eaLnBrk="1" hangingPunct="1">
              <a:spcBef>
                <a:spcPct val="50000"/>
              </a:spcBef>
              <a:buFontTx/>
              <a:buAutoNum type="alphaLcParenR" startAt="8"/>
            </a:pPr>
            <a:r>
              <a:rPr lang="en-US" altLang="en-US" b="1">
                <a:solidFill>
                  <a:schemeClr val="bg2"/>
                </a:solidFill>
              </a:rPr>
              <a:t>Holidays:</a:t>
            </a:r>
          </a:p>
          <a:p>
            <a:pPr lvl="3" eaLnBrk="1" hangingPunct="1">
              <a:spcBef>
                <a:spcPct val="50000"/>
              </a:spcBef>
              <a:buFontTx/>
              <a:buAutoNum type="alphaLcParenR" startAt="8"/>
            </a:pPr>
            <a:r>
              <a:rPr lang="en-US" altLang="en-US" b="1">
                <a:solidFill>
                  <a:schemeClr val="bg2"/>
                </a:solidFill>
              </a:rPr>
              <a:t>Traditions:</a:t>
            </a:r>
          </a:p>
          <a:p>
            <a:pPr lvl="3" eaLnBrk="1" hangingPunct="1">
              <a:spcBef>
                <a:spcPct val="50000"/>
              </a:spcBef>
              <a:buFontTx/>
              <a:buAutoNum type="alphaLcParenR" startAt="8"/>
            </a:pPr>
            <a:r>
              <a:rPr lang="en-US" altLang="en-US" b="1">
                <a:solidFill>
                  <a:schemeClr val="bg1"/>
                </a:solidFill>
              </a:rPr>
              <a:t>Rituals:</a:t>
            </a:r>
            <a:endParaRPr lang="th-TH" altLang="en-US" b="1">
              <a:solidFill>
                <a:schemeClr val="bg1"/>
              </a:solidFill>
            </a:endParaRPr>
          </a:p>
        </p:txBody>
      </p:sp>
      <p:sp>
        <p:nvSpPr>
          <p:cNvPr id="27652" name="Rectangle 4">
            <a:extLst>
              <a:ext uri="{FF2B5EF4-FFF2-40B4-BE49-F238E27FC236}">
                <a16:creationId xmlns:a16="http://schemas.microsoft.com/office/drawing/2014/main" id="{50D4F8C6-EDE4-FB41-8411-FC9BDD52429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7653" name="Rectangle 5">
            <a:extLst>
              <a:ext uri="{FF2B5EF4-FFF2-40B4-BE49-F238E27FC236}">
                <a16:creationId xmlns:a16="http://schemas.microsoft.com/office/drawing/2014/main" id="{6F4CDCF3-BC87-3A41-AC9A-D8B9CCC66B0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6311D90A-72E4-0A4C-BC96-AF53378E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a:extLst>
              <a:ext uri="{FF2B5EF4-FFF2-40B4-BE49-F238E27FC236}">
                <a16:creationId xmlns:a16="http://schemas.microsoft.com/office/drawing/2014/main" id="{D95DDB61-C122-A047-96AD-D0B3F7C4AB50}"/>
              </a:ext>
            </a:extLst>
          </p:cNvPr>
          <p:cNvSpPr txBox="1">
            <a:spLocks noChangeArrowheads="1"/>
          </p:cNvSpPr>
          <p:nvPr/>
        </p:nvSpPr>
        <p:spPr bwMode="auto">
          <a:xfrm>
            <a:off x="457200" y="228600"/>
            <a:ext cx="82296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2"/>
            </a:pPr>
            <a:r>
              <a:rPr lang="en-US" altLang="en-US" b="1">
                <a:solidFill>
                  <a:schemeClr val="bg1"/>
                </a:solidFill>
              </a:rPr>
              <a:t>Cultural Factors:</a:t>
            </a:r>
          </a:p>
          <a:p>
            <a:pPr lvl="3" eaLnBrk="1" hangingPunct="1">
              <a:spcBef>
                <a:spcPct val="50000"/>
              </a:spcBef>
              <a:buFontTx/>
              <a:buAutoNum type="alphaLcParenR" startAt="13"/>
            </a:pPr>
            <a:r>
              <a:rPr lang="en-US" altLang="en-US" b="1" u="sng">
                <a:solidFill>
                  <a:schemeClr val="bg1"/>
                </a:solidFill>
              </a:rPr>
              <a:t>General Cultural Setting and Nature</a:t>
            </a:r>
            <a:r>
              <a:rPr lang="en-US" altLang="en-US" b="1">
                <a:solidFill>
                  <a:schemeClr val="bg1"/>
                </a:solidFill>
              </a:rPr>
              <a:t>:</a:t>
            </a:r>
          </a:p>
        </p:txBody>
      </p:sp>
      <p:sp>
        <p:nvSpPr>
          <p:cNvPr id="28676" name="Rectangle 4">
            <a:extLst>
              <a:ext uri="{FF2B5EF4-FFF2-40B4-BE49-F238E27FC236}">
                <a16:creationId xmlns:a16="http://schemas.microsoft.com/office/drawing/2014/main" id="{FF696E7A-B7D3-084D-900D-76FC7EC28BB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8677" name="Rectangle 5">
            <a:extLst>
              <a:ext uri="{FF2B5EF4-FFF2-40B4-BE49-F238E27FC236}">
                <a16:creationId xmlns:a16="http://schemas.microsoft.com/office/drawing/2014/main" id="{C89A462E-ECE2-994C-BA5B-1F4B990A278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9E1CCB4C-724D-174D-A728-FFBE6E5EB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8D311F16-9E32-2240-A396-CCC48583E95B}"/>
              </a:ext>
            </a:extLst>
          </p:cNvPr>
          <p:cNvSpPr txBox="1">
            <a:spLocks noChangeArrowheads="1"/>
          </p:cNvSpPr>
          <p:nvPr/>
        </p:nvSpPr>
        <p:spPr bwMode="auto">
          <a:xfrm>
            <a:off x="457200" y="228600"/>
            <a:ext cx="8229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a:defRPr sz="2800">
                <a:solidFill>
                  <a:schemeClr val="tx1"/>
                </a:solidFill>
                <a:latin typeface="Arial" pitchFamily="34" charset="0"/>
                <a:cs typeface="Angsana New" pitchFamily="18" charset="-34"/>
              </a:defRPr>
            </a:lvl1pPr>
            <a:lvl2pPr marL="1168400" indent="-711200">
              <a:defRPr sz="2800">
                <a:solidFill>
                  <a:schemeClr val="tx1"/>
                </a:solidFill>
                <a:latin typeface="Arial" pitchFamily="34" charset="0"/>
                <a:cs typeface="Angsana New" pitchFamily="18" charset="-34"/>
              </a:defRPr>
            </a:lvl2pPr>
            <a:lvl3pPr marL="1625600" indent="-711200">
              <a:defRPr sz="2800">
                <a:solidFill>
                  <a:schemeClr val="tx1"/>
                </a:solidFill>
                <a:latin typeface="Arial" pitchFamily="34" charset="0"/>
                <a:cs typeface="Angsana New" pitchFamily="18" charset="-34"/>
              </a:defRPr>
            </a:lvl3pPr>
            <a:lvl4pPr marL="2082800" indent="-711200">
              <a:defRPr sz="2800">
                <a:solidFill>
                  <a:schemeClr val="tx1"/>
                </a:solidFill>
                <a:latin typeface="Arial" pitchFamily="34" charset="0"/>
                <a:cs typeface="Angsana New" pitchFamily="18" charset="-34"/>
              </a:defRPr>
            </a:lvl4pPr>
            <a:lvl5pPr marL="2540000" indent="-711200">
              <a:defRPr sz="2800">
                <a:solidFill>
                  <a:schemeClr val="tx1"/>
                </a:solidFill>
                <a:latin typeface="Arial" pitchFamily="34" charset="0"/>
                <a:cs typeface="Angsana New" pitchFamily="18" charset="-34"/>
              </a:defRPr>
            </a:lvl5pPr>
            <a:lvl6pPr marL="2997200" indent="-711200" fontAlgn="base">
              <a:spcBef>
                <a:spcPct val="0"/>
              </a:spcBef>
              <a:spcAft>
                <a:spcPct val="0"/>
              </a:spcAft>
              <a:defRPr sz="2800">
                <a:solidFill>
                  <a:schemeClr val="tx1"/>
                </a:solidFill>
                <a:latin typeface="Arial" pitchFamily="34" charset="0"/>
                <a:cs typeface="Angsana New" pitchFamily="18" charset="-34"/>
              </a:defRPr>
            </a:lvl6pPr>
            <a:lvl7pPr marL="3454400" indent="-711200" fontAlgn="base">
              <a:spcBef>
                <a:spcPct val="0"/>
              </a:spcBef>
              <a:spcAft>
                <a:spcPct val="0"/>
              </a:spcAft>
              <a:defRPr sz="2800">
                <a:solidFill>
                  <a:schemeClr val="tx1"/>
                </a:solidFill>
                <a:latin typeface="Arial" pitchFamily="34" charset="0"/>
                <a:cs typeface="Angsana New" pitchFamily="18" charset="-34"/>
              </a:defRPr>
            </a:lvl7pPr>
            <a:lvl8pPr marL="3911600" indent="-711200" fontAlgn="base">
              <a:spcBef>
                <a:spcPct val="0"/>
              </a:spcBef>
              <a:spcAft>
                <a:spcPct val="0"/>
              </a:spcAft>
              <a:defRPr sz="2800">
                <a:solidFill>
                  <a:schemeClr val="tx1"/>
                </a:solidFill>
                <a:latin typeface="Arial" pitchFamily="34" charset="0"/>
                <a:cs typeface="Angsana New" pitchFamily="18" charset="-34"/>
              </a:defRPr>
            </a:lvl8pPr>
            <a:lvl9pPr marL="4368800" indent="-711200" fontAlgn="base">
              <a:spcBef>
                <a:spcPct val="0"/>
              </a:spcBef>
              <a:spcAft>
                <a:spcPct val="0"/>
              </a:spcAft>
              <a:defRPr sz="2800">
                <a:solidFill>
                  <a:schemeClr val="tx1"/>
                </a:solidFill>
                <a:latin typeface="Arial" pitchFamily="34" charset="0"/>
                <a:cs typeface="Angsana New" pitchFamily="18" charset="-34"/>
              </a:defRPr>
            </a:lvl9pPr>
          </a:lstStyle>
          <a:p>
            <a:pPr>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a:spcBef>
                <a:spcPct val="50000"/>
              </a:spcBef>
              <a:buFontTx/>
              <a:buAutoNum type="alphaUcPeriod" startAt="2"/>
              <a:defRPr/>
            </a:pPr>
            <a:r>
              <a:rPr lang="en-US" b="1" dirty="0">
                <a:solidFill>
                  <a:schemeClr val="bg1"/>
                </a:solidFill>
              </a:rPr>
              <a:t>Location, Location, Location!</a:t>
            </a:r>
          </a:p>
          <a:p>
            <a:pPr lvl="2">
              <a:spcBef>
                <a:spcPct val="50000"/>
              </a:spcBef>
              <a:buFontTx/>
              <a:buAutoNum type="arabicPeriod" startAt="2"/>
              <a:defRPr/>
            </a:pPr>
            <a:r>
              <a:rPr lang="en-US" b="1" dirty="0">
                <a:solidFill>
                  <a:schemeClr val="bg1"/>
                </a:solidFill>
              </a:rPr>
              <a:t>Cultural Factors:</a:t>
            </a:r>
          </a:p>
          <a:p>
            <a:pPr marL="1885950" lvl="3" indent="-514350">
              <a:spcBef>
                <a:spcPct val="50000"/>
              </a:spcBef>
              <a:buFontTx/>
              <a:buAutoNum type="alphaLcParenR" startAt="13"/>
              <a:defRPr/>
            </a:pPr>
            <a:r>
              <a:rPr lang="en-US" b="1" u="sng" dirty="0">
                <a:solidFill>
                  <a:schemeClr val="bg1"/>
                </a:solidFill>
              </a:rPr>
              <a:t>General Cultural Setting and Nature</a:t>
            </a:r>
            <a:r>
              <a:rPr lang="en-US" b="1" dirty="0">
                <a:solidFill>
                  <a:schemeClr val="bg1"/>
                </a:solidFill>
              </a:rPr>
              <a:t>:</a:t>
            </a:r>
          </a:p>
          <a:p>
            <a:pPr marL="1371600" lvl="3" indent="0">
              <a:spcBef>
                <a:spcPct val="50000"/>
              </a:spcBef>
              <a:defRPr/>
            </a:pPr>
            <a:r>
              <a:rPr lang="en-US" b="1" dirty="0">
                <a:solidFill>
                  <a:schemeClr val="bg1"/>
                </a:solidFill>
              </a:rPr>
              <a:t>	Conservative or Liberal?</a:t>
            </a:r>
          </a:p>
        </p:txBody>
      </p:sp>
      <p:sp>
        <p:nvSpPr>
          <p:cNvPr id="29700" name="Rectangle 4">
            <a:extLst>
              <a:ext uri="{FF2B5EF4-FFF2-40B4-BE49-F238E27FC236}">
                <a16:creationId xmlns:a16="http://schemas.microsoft.com/office/drawing/2014/main" id="{FF29ACF0-0A25-6546-B9A1-173A173B041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29701" name="Rectangle 5">
            <a:extLst>
              <a:ext uri="{FF2B5EF4-FFF2-40B4-BE49-F238E27FC236}">
                <a16:creationId xmlns:a16="http://schemas.microsoft.com/office/drawing/2014/main" id="{F75A11D2-9303-634A-A424-8F07599261A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8D3164E-5E21-164E-9593-FCAAFD96B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1B5FDD7D-AA0D-EE48-84FB-3C871C81CE3D}"/>
              </a:ext>
            </a:extLst>
          </p:cNvPr>
          <p:cNvSpPr txBox="1">
            <a:spLocks noChangeArrowheads="1"/>
          </p:cNvSpPr>
          <p:nvPr/>
        </p:nvSpPr>
        <p:spPr bwMode="auto">
          <a:xfrm>
            <a:off x="457200" y="228600"/>
            <a:ext cx="8229600"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a:defRPr sz="2800">
                <a:solidFill>
                  <a:schemeClr val="tx1"/>
                </a:solidFill>
                <a:latin typeface="Arial" pitchFamily="34" charset="0"/>
                <a:cs typeface="Angsana New" pitchFamily="18" charset="-34"/>
              </a:defRPr>
            </a:lvl1pPr>
            <a:lvl2pPr marL="1168400" indent="-711200">
              <a:defRPr sz="2800">
                <a:solidFill>
                  <a:schemeClr val="tx1"/>
                </a:solidFill>
                <a:latin typeface="Arial" pitchFamily="34" charset="0"/>
                <a:cs typeface="Angsana New" pitchFamily="18" charset="-34"/>
              </a:defRPr>
            </a:lvl2pPr>
            <a:lvl3pPr marL="1625600" indent="-711200">
              <a:defRPr sz="2800">
                <a:solidFill>
                  <a:schemeClr val="tx1"/>
                </a:solidFill>
                <a:latin typeface="Arial" pitchFamily="34" charset="0"/>
                <a:cs typeface="Angsana New" pitchFamily="18" charset="-34"/>
              </a:defRPr>
            </a:lvl3pPr>
            <a:lvl4pPr marL="2082800" indent="-711200">
              <a:defRPr sz="2800">
                <a:solidFill>
                  <a:schemeClr val="tx1"/>
                </a:solidFill>
                <a:latin typeface="Arial" pitchFamily="34" charset="0"/>
                <a:cs typeface="Angsana New" pitchFamily="18" charset="-34"/>
              </a:defRPr>
            </a:lvl4pPr>
            <a:lvl5pPr marL="2540000" indent="-711200">
              <a:defRPr sz="2800">
                <a:solidFill>
                  <a:schemeClr val="tx1"/>
                </a:solidFill>
                <a:latin typeface="Arial" pitchFamily="34" charset="0"/>
                <a:cs typeface="Angsana New" pitchFamily="18" charset="-34"/>
              </a:defRPr>
            </a:lvl5pPr>
            <a:lvl6pPr marL="2997200" indent="-711200" fontAlgn="base">
              <a:spcBef>
                <a:spcPct val="0"/>
              </a:spcBef>
              <a:spcAft>
                <a:spcPct val="0"/>
              </a:spcAft>
              <a:defRPr sz="2800">
                <a:solidFill>
                  <a:schemeClr val="tx1"/>
                </a:solidFill>
                <a:latin typeface="Arial" pitchFamily="34" charset="0"/>
                <a:cs typeface="Angsana New" pitchFamily="18" charset="-34"/>
              </a:defRPr>
            </a:lvl6pPr>
            <a:lvl7pPr marL="3454400" indent="-711200" fontAlgn="base">
              <a:spcBef>
                <a:spcPct val="0"/>
              </a:spcBef>
              <a:spcAft>
                <a:spcPct val="0"/>
              </a:spcAft>
              <a:defRPr sz="2800">
                <a:solidFill>
                  <a:schemeClr val="tx1"/>
                </a:solidFill>
                <a:latin typeface="Arial" pitchFamily="34" charset="0"/>
                <a:cs typeface="Angsana New" pitchFamily="18" charset="-34"/>
              </a:defRPr>
            </a:lvl7pPr>
            <a:lvl8pPr marL="3911600" indent="-711200" fontAlgn="base">
              <a:spcBef>
                <a:spcPct val="0"/>
              </a:spcBef>
              <a:spcAft>
                <a:spcPct val="0"/>
              </a:spcAft>
              <a:defRPr sz="2800">
                <a:solidFill>
                  <a:schemeClr val="tx1"/>
                </a:solidFill>
                <a:latin typeface="Arial" pitchFamily="34" charset="0"/>
                <a:cs typeface="Angsana New" pitchFamily="18" charset="-34"/>
              </a:defRPr>
            </a:lvl8pPr>
            <a:lvl9pPr marL="4368800" indent="-711200" fontAlgn="base">
              <a:spcBef>
                <a:spcPct val="0"/>
              </a:spcBef>
              <a:spcAft>
                <a:spcPct val="0"/>
              </a:spcAft>
              <a:defRPr sz="2800">
                <a:solidFill>
                  <a:schemeClr val="tx1"/>
                </a:solidFill>
                <a:latin typeface="Arial" pitchFamily="34" charset="0"/>
                <a:cs typeface="Angsana New" pitchFamily="18" charset="-34"/>
              </a:defRPr>
            </a:lvl9pPr>
          </a:lstStyle>
          <a:p>
            <a:pPr>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a:spcBef>
                <a:spcPct val="50000"/>
              </a:spcBef>
              <a:buFontTx/>
              <a:buAutoNum type="alphaUcPeriod" startAt="2"/>
              <a:defRPr/>
            </a:pPr>
            <a:r>
              <a:rPr lang="en-US" b="1" dirty="0">
                <a:solidFill>
                  <a:schemeClr val="bg1"/>
                </a:solidFill>
              </a:rPr>
              <a:t>Location, Location, Location!</a:t>
            </a:r>
          </a:p>
          <a:p>
            <a:pPr lvl="2">
              <a:spcBef>
                <a:spcPct val="50000"/>
              </a:spcBef>
              <a:buFontTx/>
              <a:buAutoNum type="arabicPeriod" startAt="2"/>
              <a:defRPr/>
            </a:pPr>
            <a:r>
              <a:rPr lang="en-US" b="1" dirty="0">
                <a:solidFill>
                  <a:schemeClr val="bg1"/>
                </a:solidFill>
              </a:rPr>
              <a:t>Cultural Factors:</a:t>
            </a:r>
          </a:p>
          <a:p>
            <a:pPr marL="1885950" lvl="3" indent="-514350">
              <a:spcBef>
                <a:spcPct val="50000"/>
              </a:spcBef>
              <a:buFontTx/>
              <a:buAutoNum type="alphaLcParenR" startAt="13"/>
              <a:defRPr/>
            </a:pPr>
            <a:r>
              <a:rPr lang="en-US" b="1" u="sng" dirty="0">
                <a:solidFill>
                  <a:schemeClr val="bg1"/>
                </a:solidFill>
              </a:rPr>
              <a:t>General Cultural Setting and Nature</a:t>
            </a:r>
            <a:r>
              <a:rPr lang="en-US" b="1" dirty="0">
                <a:solidFill>
                  <a:schemeClr val="bg1"/>
                </a:solidFill>
              </a:rPr>
              <a:t>:</a:t>
            </a:r>
          </a:p>
          <a:p>
            <a:pPr marL="1371600" lvl="3" indent="0">
              <a:spcBef>
                <a:spcPct val="50000"/>
              </a:spcBef>
              <a:defRPr/>
            </a:pPr>
            <a:r>
              <a:rPr lang="en-US" b="1" dirty="0">
                <a:solidFill>
                  <a:schemeClr val="bg1"/>
                </a:solidFill>
              </a:rPr>
              <a:t>	</a:t>
            </a:r>
            <a:r>
              <a:rPr lang="en-US" b="1" dirty="0">
                <a:solidFill>
                  <a:schemeClr val="bg1">
                    <a:lumMod val="50000"/>
                  </a:schemeClr>
                </a:solidFill>
              </a:rPr>
              <a:t>Conservative or Liberal?</a:t>
            </a:r>
          </a:p>
          <a:p>
            <a:pPr marL="1371600" lvl="3" indent="0">
              <a:spcBef>
                <a:spcPct val="50000"/>
              </a:spcBef>
              <a:defRPr/>
            </a:pPr>
            <a:r>
              <a:rPr lang="en-US" b="1" dirty="0">
                <a:solidFill>
                  <a:schemeClr val="bg1"/>
                </a:solidFill>
              </a:rPr>
              <a:t>	Static or Changing/Dynamic?</a:t>
            </a:r>
          </a:p>
        </p:txBody>
      </p:sp>
      <p:sp>
        <p:nvSpPr>
          <p:cNvPr id="30724" name="Rectangle 4">
            <a:extLst>
              <a:ext uri="{FF2B5EF4-FFF2-40B4-BE49-F238E27FC236}">
                <a16:creationId xmlns:a16="http://schemas.microsoft.com/office/drawing/2014/main" id="{311AC10E-3FF0-7A4A-A5AF-B00A5328675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0725" name="Rectangle 5">
            <a:extLst>
              <a:ext uri="{FF2B5EF4-FFF2-40B4-BE49-F238E27FC236}">
                <a16:creationId xmlns:a16="http://schemas.microsoft.com/office/drawing/2014/main" id="{25D3BF40-130C-C349-8466-5FF5A11DA37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thestGalaxy">
            <a:extLst>
              <a:ext uri="{FF2B5EF4-FFF2-40B4-BE49-F238E27FC236}">
                <a16:creationId xmlns:a16="http://schemas.microsoft.com/office/drawing/2014/main" id="{788D1E7E-57D0-124C-85DC-D3763A40F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3EBF072C-11AC-6944-82D9-4D19B3FB6438}"/>
              </a:ext>
            </a:extLst>
          </p:cNvPr>
          <p:cNvSpPr txBox="1">
            <a:spLocks noChangeArrowheads="1"/>
          </p:cNvSpPr>
          <p:nvPr/>
        </p:nvSpPr>
        <p:spPr bwMode="auto">
          <a:xfrm>
            <a:off x="381000" y="457200"/>
            <a:ext cx="8610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a:pPr>
            <a:r>
              <a:rPr lang="en-US" altLang="en-US" b="1">
                <a:solidFill>
                  <a:schemeClr val="bg1"/>
                </a:solidFill>
              </a:rPr>
              <a:t>Pretheoretical:</a:t>
            </a:r>
          </a:p>
        </p:txBody>
      </p:sp>
      <p:sp>
        <p:nvSpPr>
          <p:cNvPr id="4100" name="Rectangle 4">
            <a:extLst>
              <a:ext uri="{FF2B5EF4-FFF2-40B4-BE49-F238E27FC236}">
                <a16:creationId xmlns:a16="http://schemas.microsoft.com/office/drawing/2014/main" id="{75A52F8A-B167-C746-A9CA-D64C6A03C2F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101" name="Rectangle 5">
            <a:extLst>
              <a:ext uri="{FF2B5EF4-FFF2-40B4-BE49-F238E27FC236}">
                <a16:creationId xmlns:a16="http://schemas.microsoft.com/office/drawing/2014/main" id="{DE161A5B-4B48-B54C-9F50-DB3C392CFCC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7353D95E-F167-5C41-BC3C-FBE3DE63F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0D1D0348-D0B5-B442-9B2A-FCA31E26C358}"/>
              </a:ext>
            </a:extLst>
          </p:cNvPr>
          <p:cNvSpPr txBox="1">
            <a:spLocks noChangeArrowheads="1"/>
          </p:cNvSpPr>
          <p:nvPr/>
        </p:nvSpPr>
        <p:spPr bwMode="auto">
          <a:xfrm>
            <a:off x="457200" y="228600"/>
            <a:ext cx="8229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a:defRPr sz="2800">
                <a:solidFill>
                  <a:schemeClr val="tx1"/>
                </a:solidFill>
                <a:latin typeface="Arial" pitchFamily="34" charset="0"/>
                <a:cs typeface="Angsana New" pitchFamily="18" charset="-34"/>
              </a:defRPr>
            </a:lvl1pPr>
            <a:lvl2pPr marL="1168400" indent="-711200">
              <a:defRPr sz="2800">
                <a:solidFill>
                  <a:schemeClr val="tx1"/>
                </a:solidFill>
                <a:latin typeface="Arial" pitchFamily="34" charset="0"/>
                <a:cs typeface="Angsana New" pitchFamily="18" charset="-34"/>
              </a:defRPr>
            </a:lvl2pPr>
            <a:lvl3pPr marL="1625600" indent="-711200">
              <a:defRPr sz="2800">
                <a:solidFill>
                  <a:schemeClr val="tx1"/>
                </a:solidFill>
                <a:latin typeface="Arial" pitchFamily="34" charset="0"/>
                <a:cs typeface="Angsana New" pitchFamily="18" charset="-34"/>
              </a:defRPr>
            </a:lvl3pPr>
            <a:lvl4pPr marL="2082800" indent="-711200">
              <a:defRPr sz="2800">
                <a:solidFill>
                  <a:schemeClr val="tx1"/>
                </a:solidFill>
                <a:latin typeface="Arial" pitchFamily="34" charset="0"/>
                <a:cs typeface="Angsana New" pitchFamily="18" charset="-34"/>
              </a:defRPr>
            </a:lvl4pPr>
            <a:lvl5pPr marL="2540000" indent="-711200">
              <a:defRPr sz="2800">
                <a:solidFill>
                  <a:schemeClr val="tx1"/>
                </a:solidFill>
                <a:latin typeface="Arial" pitchFamily="34" charset="0"/>
                <a:cs typeface="Angsana New" pitchFamily="18" charset="-34"/>
              </a:defRPr>
            </a:lvl5pPr>
            <a:lvl6pPr marL="2997200" indent="-711200" fontAlgn="base">
              <a:spcBef>
                <a:spcPct val="0"/>
              </a:spcBef>
              <a:spcAft>
                <a:spcPct val="0"/>
              </a:spcAft>
              <a:defRPr sz="2800">
                <a:solidFill>
                  <a:schemeClr val="tx1"/>
                </a:solidFill>
                <a:latin typeface="Arial" pitchFamily="34" charset="0"/>
                <a:cs typeface="Angsana New" pitchFamily="18" charset="-34"/>
              </a:defRPr>
            </a:lvl6pPr>
            <a:lvl7pPr marL="3454400" indent="-711200" fontAlgn="base">
              <a:spcBef>
                <a:spcPct val="0"/>
              </a:spcBef>
              <a:spcAft>
                <a:spcPct val="0"/>
              </a:spcAft>
              <a:defRPr sz="2800">
                <a:solidFill>
                  <a:schemeClr val="tx1"/>
                </a:solidFill>
                <a:latin typeface="Arial" pitchFamily="34" charset="0"/>
                <a:cs typeface="Angsana New" pitchFamily="18" charset="-34"/>
              </a:defRPr>
            </a:lvl7pPr>
            <a:lvl8pPr marL="3911600" indent="-711200" fontAlgn="base">
              <a:spcBef>
                <a:spcPct val="0"/>
              </a:spcBef>
              <a:spcAft>
                <a:spcPct val="0"/>
              </a:spcAft>
              <a:defRPr sz="2800">
                <a:solidFill>
                  <a:schemeClr val="tx1"/>
                </a:solidFill>
                <a:latin typeface="Arial" pitchFamily="34" charset="0"/>
                <a:cs typeface="Angsana New" pitchFamily="18" charset="-34"/>
              </a:defRPr>
            </a:lvl8pPr>
            <a:lvl9pPr marL="4368800" indent="-711200" fontAlgn="base">
              <a:spcBef>
                <a:spcPct val="0"/>
              </a:spcBef>
              <a:spcAft>
                <a:spcPct val="0"/>
              </a:spcAft>
              <a:defRPr sz="2800">
                <a:solidFill>
                  <a:schemeClr val="tx1"/>
                </a:solidFill>
                <a:latin typeface="Arial" pitchFamily="34" charset="0"/>
                <a:cs typeface="Angsana New" pitchFamily="18" charset="-34"/>
              </a:defRPr>
            </a:lvl9pPr>
          </a:lstStyle>
          <a:p>
            <a:pPr>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a:spcBef>
                <a:spcPct val="50000"/>
              </a:spcBef>
              <a:buFontTx/>
              <a:buAutoNum type="alphaUcPeriod" startAt="2"/>
              <a:defRPr/>
            </a:pPr>
            <a:r>
              <a:rPr lang="en-US" b="1" dirty="0">
                <a:solidFill>
                  <a:schemeClr val="bg1"/>
                </a:solidFill>
              </a:rPr>
              <a:t>Location, Location, Location!</a:t>
            </a:r>
          </a:p>
          <a:p>
            <a:pPr lvl="2">
              <a:spcBef>
                <a:spcPct val="50000"/>
              </a:spcBef>
              <a:buFontTx/>
              <a:buAutoNum type="arabicPeriod" startAt="2"/>
              <a:defRPr/>
            </a:pPr>
            <a:r>
              <a:rPr lang="en-US" b="1" dirty="0">
                <a:solidFill>
                  <a:schemeClr val="bg1"/>
                </a:solidFill>
              </a:rPr>
              <a:t>Cultural Factors:</a:t>
            </a:r>
          </a:p>
          <a:p>
            <a:pPr marL="1885950" lvl="3" indent="-514350">
              <a:spcBef>
                <a:spcPct val="50000"/>
              </a:spcBef>
              <a:buFontTx/>
              <a:buAutoNum type="alphaLcParenR" startAt="13"/>
              <a:defRPr/>
            </a:pPr>
            <a:r>
              <a:rPr lang="en-US" b="1" u="sng" dirty="0">
                <a:solidFill>
                  <a:schemeClr val="bg1"/>
                </a:solidFill>
              </a:rPr>
              <a:t>General Cultural Setting and Nature</a:t>
            </a:r>
            <a:r>
              <a:rPr lang="en-US" b="1" dirty="0">
                <a:solidFill>
                  <a:schemeClr val="bg1"/>
                </a:solidFill>
              </a:rPr>
              <a:t>:</a:t>
            </a:r>
          </a:p>
          <a:p>
            <a:pPr marL="1371600" lvl="3" indent="0">
              <a:spcBef>
                <a:spcPct val="50000"/>
              </a:spcBef>
              <a:defRPr/>
            </a:pPr>
            <a:r>
              <a:rPr lang="en-US" b="1" dirty="0">
                <a:solidFill>
                  <a:schemeClr val="bg1">
                    <a:lumMod val="50000"/>
                  </a:schemeClr>
                </a:solidFill>
              </a:rPr>
              <a:t>	Conservative or Liberal?</a:t>
            </a:r>
          </a:p>
          <a:p>
            <a:pPr marL="1371600" lvl="3" indent="0">
              <a:spcBef>
                <a:spcPct val="50000"/>
              </a:spcBef>
              <a:defRPr/>
            </a:pPr>
            <a:r>
              <a:rPr lang="en-US" b="1" dirty="0">
                <a:solidFill>
                  <a:schemeClr val="bg1">
                    <a:lumMod val="50000"/>
                  </a:schemeClr>
                </a:solidFill>
              </a:rPr>
              <a:t>	Static or Changing/Dynamic?</a:t>
            </a:r>
          </a:p>
          <a:p>
            <a:pPr marL="1371600" lvl="3" indent="0">
              <a:spcBef>
                <a:spcPct val="50000"/>
              </a:spcBef>
              <a:defRPr/>
            </a:pPr>
            <a:r>
              <a:rPr lang="en-US" b="1" dirty="0">
                <a:solidFill>
                  <a:schemeClr val="bg1"/>
                </a:solidFill>
              </a:rPr>
              <a:t>	Developed, Developing, or 	Regressing?</a:t>
            </a:r>
          </a:p>
        </p:txBody>
      </p:sp>
      <p:sp>
        <p:nvSpPr>
          <p:cNvPr id="31748" name="Rectangle 4">
            <a:extLst>
              <a:ext uri="{FF2B5EF4-FFF2-40B4-BE49-F238E27FC236}">
                <a16:creationId xmlns:a16="http://schemas.microsoft.com/office/drawing/2014/main" id="{B5A60024-682E-A04B-8295-07EEC20DA5B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1749" name="Rectangle 5">
            <a:extLst>
              <a:ext uri="{FF2B5EF4-FFF2-40B4-BE49-F238E27FC236}">
                <a16:creationId xmlns:a16="http://schemas.microsoft.com/office/drawing/2014/main" id="{81AD6F05-A339-0042-9599-7D4C20E410D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Storage">
            <a:extLst>
              <a:ext uri="{FF2B5EF4-FFF2-40B4-BE49-F238E27FC236}">
                <a16:creationId xmlns:a16="http://schemas.microsoft.com/office/drawing/2014/main" id="{866FE808-B7B1-1E4E-8105-C38DF3832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FE92249D-598C-BD48-B0E2-4C6D35C805BF}"/>
              </a:ext>
            </a:extLst>
          </p:cNvPr>
          <p:cNvSpPr txBox="1">
            <a:spLocks noChangeArrowheads="1"/>
          </p:cNvSpPr>
          <p:nvPr/>
        </p:nvSpPr>
        <p:spPr bwMode="auto">
          <a:xfrm>
            <a:off x="990600" y="609600"/>
            <a:ext cx="72390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1"/>
                </a:solidFill>
              </a:rPr>
              <a:t>Technological Factors:</a:t>
            </a:r>
            <a:endParaRPr lang="th-TH" altLang="en-US" b="1">
              <a:solidFill>
                <a:schemeClr val="bg1"/>
              </a:solidFill>
            </a:endParaRPr>
          </a:p>
        </p:txBody>
      </p:sp>
      <p:sp>
        <p:nvSpPr>
          <p:cNvPr id="32772" name="Rectangle 4">
            <a:extLst>
              <a:ext uri="{FF2B5EF4-FFF2-40B4-BE49-F238E27FC236}">
                <a16:creationId xmlns:a16="http://schemas.microsoft.com/office/drawing/2014/main" id="{8D9A6CDB-A4E0-2944-BB21-2542FD02A20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2773" name="Rectangle 5">
            <a:extLst>
              <a:ext uri="{FF2B5EF4-FFF2-40B4-BE49-F238E27FC236}">
                <a16:creationId xmlns:a16="http://schemas.microsoft.com/office/drawing/2014/main" id="{BA49EB5F-0BD3-2142-8C90-6C883494650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lens2765732_1235040101religions">
            <a:extLst>
              <a:ext uri="{FF2B5EF4-FFF2-40B4-BE49-F238E27FC236}">
                <a16:creationId xmlns:a16="http://schemas.microsoft.com/office/drawing/2014/main" id="{3C7262B6-34DF-234E-A87C-1859BF970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0B9E67D0-A898-0E48-BDEA-49538E961774}"/>
              </a:ext>
            </a:extLst>
          </p:cNvPr>
          <p:cNvSpPr txBox="1">
            <a:spLocks noChangeArrowheads="1"/>
          </p:cNvSpPr>
          <p:nvPr/>
        </p:nvSpPr>
        <p:spPr bwMode="auto">
          <a:xfrm>
            <a:off x="990600" y="609600"/>
            <a:ext cx="72390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2"/>
                </a:solidFill>
              </a:rPr>
              <a:t>Technological Factors:</a:t>
            </a:r>
          </a:p>
          <a:p>
            <a:pPr lvl="2" eaLnBrk="1" hangingPunct="1">
              <a:spcBef>
                <a:spcPct val="50000"/>
              </a:spcBef>
              <a:buFontTx/>
              <a:buAutoNum type="arabicPeriod" startAt="3"/>
            </a:pPr>
            <a:r>
              <a:rPr lang="en-US" altLang="en-US" b="1">
                <a:solidFill>
                  <a:schemeClr val="bg1"/>
                </a:solidFill>
              </a:rPr>
              <a:t>Religious Factors:</a:t>
            </a:r>
            <a:endParaRPr lang="th-TH" altLang="en-US" b="1">
              <a:solidFill>
                <a:schemeClr val="bg1"/>
              </a:solidFill>
            </a:endParaRPr>
          </a:p>
        </p:txBody>
      </p:sp>
      <p:sp>
        <p:nvSpPr>
          <p:cNvPr id="33796" name="Rectangle 4">
            <a:extLst>
              <a:ext uri="{FF2B5EF4-FFF2-40B4-BE49-F238E27FC236}">
                <a16:creationId xmlns:a16="http://schemas.microsoft.com/office/drawing/2014/main" id="{E04CCFA3-F60E-EE43-AA8F-DFCA8BB23F6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3797" name="Rectangle 5">
            <a:extLst>
              <a:ext uri="{FF2B5EF4-FFF2-40B4-BE49-F238E27FC236}">
                <a16:creationId xmlns:a16="http://schemas.microsoft.com/office/drawing/2014/main" id="{F732AEF0-7037-134B-B7CD-4F9151D6900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arthestGalaxy">
            <a:extLst>
              <a:ext uri="{FF2B5EF4-FFF2-40B4-BE49-F238E27FC236}">
                <a16:creationId xmlns:a16="http://schemas.microsoft.com/office/drawing/2014/main" id="{848AE793-DE66-124F-B0BE-EFBAAF4A2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6BFE9B81-B57C-A449-92E5-96598E93FB09}"/>
              </a:ext>
            </a:extLst>
          </p:cNvPr>
          <p:cNvSpPr txBox="1">
            <a:spLocks noChangeArrowheads="1"/>
          </p:cNvSpPr>
          <p:nvPr/>
        </p:nvSpPr>
        <p:spPr bwMode="auto">
          <a:xfrm>
            <a:off x="990600" y="609600"/>
            <a:ext cx="7239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2"/>
                </a:solidFill>
              </a:rPr>
              <a:t>Technological Factors:</a:t>
            </a:r>
          </a:p>
          <a:p>
            <a:pPr lvl="2" eaLnBrk="1" hangingPunct="1">
              <a:spcBef>
                <a:spcPct val="50000"/>
              </a:spcBef>
              <a:buFontTx/>
              <a:buAutoNum type="arabicPeriod" startAt="3"/>
            </a:pPr>
            <a:r>
              <a:rPr lang="en-US" altLang="en-US" b="1">
                <a:solidFill>
                  <a:schemeClr val="bg2"/>
                </a:solidFill>
              </a:rPr>
              <a:t>Religious Factors:</a:t>
            </a:r>
          </a:p>
          <a:p>
            <a:pPr lvl="2" eaLnBrk="1" hangingPunct="1">
              <a:spcBef>
                <a:spcPct val="50000"/>
              </a:spcBef>
              <a:buFontTx/>
              <a:buAutoNum type="arabicPeriod" startAt="3"/>
            </a:pPr>
            <a:r>
              <a:rPr lang="en-US" altLang="en-US" b="1">
                <a:solidFill>
                  <a:schemeClr val="bg1"/>
                </a:solidFill>
              </a:rPr>
              <a:t>Ideological and Philosophical Factors:</a:t>
            </a:r>
          </a:p>
        </p:txBody>
      </p:sp>
      <p:sp>
        <p:nvSpPr>
          <p:cNvPr id="34820" name="Rectangle 4">
            <a:extLst>
              <a:ext uri="{FF2B5EF4-FFF2-40B4-BE49-F238E27FC236}">
                <a16:creationId xmlns:a16="http://schemas.microsoft.com/office/drawing/2014/main" id="{B00EF59C-013A-0740-B4F7-E01EBE70F96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4821" name="Rectangle 5">
            <a:extLst>
              <a:ext uri="{FF2B5EF4-FFF2-40B4-BE49-F238E27FC236}">
                <a16:creationId xmlns:a16="http://schemas.microsoft.com/office/drawing/2014/main" id="{22501ECC-3330-364A-BDBA-5C0B542A33C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arthestGalaxy">
            <a:extLst>
              <a:ext uri="{FF2B5EF4-FFF2-40B4-BE49-F238E27FC236}">
                <a16:creationId xmlns:a16="http://schemas.microsoft.com/office/drawing/2014/main" id="{24BDD047-AAB0-3B4D-B323-E2D4830E5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7" descr="149179">
            <a:extLst>
              <a:ext uri="{FF2B5EF4-FFF2-40B4-BE49-F238E27FC236}">
                <a16:creationId xmlns:a16="http://schemas.microsoft.com/office/drawing/2014/main" id="{8622FAE2-0CDE-5644-8CDB-368BB5624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3810000"/>
            <a:ext cx="44688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3">
            <a:extLst>
              <a:ext uri="{FF2B5EF4-FFF2-40B4-BE49-F238E27FC236}">
                <a16:creationId xmlns:a16="http://schemas.microsoft.com/office/drawing/2014/main" id="{7D4537D4-35E3-3744-A98D-7256B0D05412}"/>
              </a:ext>
            </a:extLst>
          </p:cNvPr>
          <p:cNvSpPr txBox="1">
            <a:spLocks noChangeArrowheads="1"/>
          </p:cNvSpPr>
          <p:nvPr/>
        </p:nvSpPr>
        <p:spPr bwMode="auto">
          <a:xfrm>
            <a:off x="990600" y="609600"/>
            <a:ext cx="72390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2"/>
                </a:solidFill>
              </a:rPr>
              <a:t>Technological Factors:</a:t>
            </a:r>
          </a:p>
          <a:p>
            <a:pPr lvl="2" eaLnBrk="1" hangingPunct="1">
              <a:spcBef>
                <a:spcPct val="50000"/>
              </a:spcBef>
              <a:buFontTx/>
              <a:buAutoNum type="arabicPeriod" startAt="3"/>
            </a:pPr>
            <a:r>
              <a:rPr lang="en-US" altLang="en-US" b="1">
                <a:solidFill>
                  <a:schemeClr val="bg2"/>
                </a:solidFill>
              </a:rPr>
              <a:t>Religious Factors:</a:t>
            </a:r>
          </a:p>
          <a:p>
            <a:pPr lvl="2" eaLnBrk="1" hangingPunct="1">
              <a:spcBef>
                <a:spcPct val="50000"/>
              </a:spcBef>
              <a:buFontTx/>
              <a:buAutoNum type="arabicPeriod" startAt="3"/>
            </a:pPr>
            <a:r>
              <a:rPr lang="en-US" altLang="en-US" b="1">
                <a:solidFill>
                  <a:schemeClr val="bg2"/>
                </a:solidFill>
              </a:rPr>
              <a:t>Ideological and Philosophical Factors:</a:t>
            </a:r>
          </a:p>
          <a:p>
            <a:pPr lvl="2" eaLnBrk="1" hangingPunct="1">
              <a:spcBef>
                <a:spcPct val="50000"/>
              </a:spcBef>
              <a:buFontTx/>
              <a:buAutoNum type="arabicPeriod" startAt="3"/>
            </a:pPr>
            <a:r>
              <a:rPr lang="en-US" altLang="en-US" b="1">
                <a:solidFill>
                  <a:schemeClr val="bg1"/>
                </a:solidFill>
              </a:rPr>
              <a:t>Racial Factors:</a:t>
            </a:r>
          </a:p>
        </p:txBody>
      </p:sp>
      <p:sp>
        <p:nvSpPr>
          <p:cNvPr id="35845" name="Rectangle 4">
            <a:extLst>
              <a:ext uri="{FF2B5EF4-FFF2-40B4-BE49-F238E27FC236}">
                <a16:creationId xmlns:a16="http://schemas.microsoft.com/office/drawing/2014/main" id="{8E4C7B6E-2D1A-9540-80C0-19BEDDDCD54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5846" name="Rectangle 5">
            <a:extLst>
              <a:ext uri="{FF2B5EF4-FFF2-40B4-BE49-F238E27FC236}">
                <a16:creationId xmlns:a16="http://schemas.microsoft.com/office/drawing/2014/main" id="{B09CAD59-C1BF-F344-8FF4-BB680E3AF454}"/>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arthestGalaxy">
            <a:extLst>
              <a:ext uri="{FF2B5EF4-FFF2-40B4-BE49-F238E27FC236}">
                <a16:creationId xmlns:a16="http://schemas.microsoft.com/office/drawing/2014/main" id="{21B321A7-59A5-3740-B4CF-032F1C28E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chief-of-the-rosebud">
            <a:extLst>
              <a:ext uri="{FF2B5EF4-FFF2-40B4-BE49-F238E27FC236}">
                <a16:creationId xmlns:a16="http://schemas.microsoft.com/office/drawing/2014/main" id="{0B3C11BA-DD47-EF4F-9289-17D95BE9A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00"/>
          <a:stretch>
            <a:fillRect/>
          </a:stretch>
        </p:blipFill>
        <p:spPr bwMode="auto">
          <a:xfrm>
            <a:off x="6650038" y="3733800"/>
            <a:ext cx="2479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3">
            <a:extLst>
              <a:ext uri="{FF2B5EF4-FFF2-40B4-BE49-F238E27FC236}">
                <a16:creationId xmlns:a16="http://schemas.microsoft.com/office/drawing/2014/main" id="{EECF5F3C-6AA0-0749-A6A2-7C5082D52F3C}"/>
              </a:ext>
            </a:extLst>
          </p:cNvPr>
          <p:cNvSpPr txBox="1">
            <a:spLocks noChangeArrowheads="1"/>
          </p:cNvSpPr>
          <p:nvPr/>
        </p:nvSpPr>
        <p:spPr bwMode="auto">
          <a:xfrm>
            <a:off x="990600" y="609600"/>
            <a:ext cx="72390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2"/>
                </a:solidFill>
              </a:rPr>
              <a:t>Technological Factors:</a:t>
            </a:r>
          </a:p>
          <a:p>
            <a:pPr lvl="2" eaLnBrk="1" hangingPunct="1">
              <a:spcBef>
                <a:spcPct val="50000"/>
              </a:spcBef>
              <a:buFontTx/>
              <a:buAutoNum type="arabicPeriod" startAt="3"/>
            </a:pPr>
            <a:r>
              <a:rPr lang="en-US" altLang="en-US" b="1">
                <a:solidFill>
                  <a:schemeClr val="bg2"/>
                </a:solidFill>
              </a:rPr>
              <a:t>Religious Factors:</a:t>
            </a:r>
          </a:p>
          <a:p>
            <a:pPr lvl="2" eaLnBrk="1" hangingPunct="1">
              <a:spcBef>
                <a:spcPct val="50000"/>
              </a:spcBef>
              <a:buFontTx/>
              <a:buAutoNum type="arabicPeriod" startAt="3"/>
            </a:pPr>
            <a:r>
              <a:rPr lang="en-US" altLang="en-US" b="1">
                <a:solidFill>
                  <a:schemeClr val="bg2"/>
                </a:solidFill>
              </a:rPr>
              <a:t>Ideological and Philosophical Factors:</a:t>
            </a:r>
          </a:p>
          <a:p>
            <a:pPr lvl="2" eaLnBrk="1" hangingPunct="1">
              <a:spcBef>
                <a:spcPct val="50000"/>
              </a:spcBef>
              <a:buFontTx/>
              <a:buAutoNum type="arabicPeriod" startAt="3"/>
            </a:pPr>
            <a:r>
              <a:rPr lang="en-US" altLang="en-US" b="1">
                <a:solidFill>
                  <a:schemeClr val="bg2"/>
                </a:solidFill>
              </a:rPr>
              <a:t>Racial Factors:</a:t>
            </a:r>
          </a:p>
          <a:p>
            <a:pPr lvl="2" eaLnBrk="1" hangingPunct="1">
              <a:spcBef>
                <a:spcPct val="50000"/>
              </a:spcBef>
              <a:buFontTx/>
              <a:buAutoNum type="arabicPeriod" startAt="3"/>
            </a:pPr>
            <a:r>
              <a:rPr lang="en-US" altLang="en-US" b="1">
                <a:solidFill>
                  <a:schemeClr val="bg1"/>
                </a:solidFill>
              </a:rPr>
              <a:t>Political Factors:</a:t>
            </a:r>
            <a:endParaRPr lang="th-TH" altLang="en-US" b="1">
              <a:solidFill>
                <a:schemeClr val="bg1"/>
              </a:solidFill>
            </a:endParaRPr>
          </a:p>
        </p:txBody>
      </p:sp>
      <p:sp>
        <p:nvSpPr>
          <p:cNvPr id="36869" name="Rectangle 4">
            <a:extLst>
              <a:ext uri="{FF2B5EF4-FFF2-40B4-BE49-F238E27FC236}">
                <a16:creationId xmlns:a16="http://schemas.microsoft.com/office/drawing/2014/main" id="{9A55C69B-1FCF-EB46-9E0C-BE40A8DC817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6870" name="Rectangle 5">
            <a:extLst>
              <a:ext uri="{FF2B5EF4-FFF2-40B4-BE49-F238E27FC236}">
                <a16:creationId xmlns:a16="http://schemas.microsoft.com/office/drawing/2014/main" id="{518DFF82-F13D-8D44-9C06-57DBBBD14C9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pic>
        <p:nvPicPr>
          <p:cNvPr id="36871" name="Picture 9" descr="president-obama">
            <a:extLst>
              <a:ext uri="{FF2B5EF4-FFF2-40B4-BE49-F238E27FC236}">
                <a16:creationId xmlns:a16="http://schemas.microsoft.com/office/drawing/2014/main" id="{8020B9F6-EDA1-DA45-AB86-160742A7C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9367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a:extLst>
              <a:ext uri="{FF2B5EF4-FFF2-40B4-BE49-F238E27FC236}">
                <a16:creationId xmlns:a16="http://schemas.microsoft.com/office/drawing/2014/main" id="{62DF5391-0EB9-1E45-9528-5443B1489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7463"/>
            <a:ext cx="10180638"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3">
            <a:extLst>
              <a:ext uri="{FF2B5EF4-FFF2-40B4-BE49-F238E27FC236}">
                <a16:creationId xmlns:a16="http://schemas.microsoft.com/office/drawing/2014/main" id="{2FEB2890-0096-9C44-8442-2FB7F4C1D07C}"/>
              </a:ext>
            </a:extLst>
          </p:cNvPr>
          <p:cNvSpPr txBox="1">
            <a:spLocks noChangeArrowheads="1"/>
          </p:cNvSpPr>
          <p:nvPr/>
        </p:nvSpPr>
        <p:spPr bwMode="auto">
          <a:xfrm>
            <a:off x="990600" y="609600"/>
            <a:ext cx="7239000"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3"/>
            </a:pPr>
            <a:r>
              <a:rPr lang="en-US" altLang="en-US" b="1">
                <a:solidFill>
                  <a:schemeClr val="bg2"/>
                </a:solidFill>
              </a:rPr>
              <a:t>Technological Factors:</a:t>
            </a:r>
          </a:p>
          <a:p>
            <a:pPr lvl="2" eaLnBrk="1" hangingPunct="1">
              <a:spcBef>
                <a:spcPct val="50000"/>
              </a:spcBef>
              <a:buFontTx/>
              <a:buAutoNum type="arabicPeriod" startAt="3"/>
            </a:pPr>
            <a:r>
              <a:rPr lang="en-US" altLang="en-US" b="1">
                <a:solidFill>
                  <a:schemeClr val="bg2"/>
                </a:solidFill>
              </a:rPr>
              <a:t>Religious Factors:</a:t>
            </a:r>
          </a:p>
          <a:p>
            <a:pPr lvl="2" eaLnBrk="1" hangingPunct="1">
              <a:spcBef>
                <a:spcPct val="50000"/>
              </a:spcBef>
              <a:buFontTx/>
              <a:buAutoNum type="arabicPeriod" startAt="3"/>
            </a:pPr>
            <a:r>
              <a:rPr lang="en-US" altLang="en-US" b="1">
                <a:solidFill>
                  <a:schemeClr val="bg2"/>
                </a:solidFill>
              </a:rPr>
              <a:t>Ideological and Philosophical Factors:</a:t>
            </a:r>
          </a:p>
          <a:p>
            <a:pPr lvl="2" eaLnBrk="1" hangingPunct="1">
              <a:spcBef>
                <a:spcPct val="50000"/>
              </a:spcBef>
              <a:buFontTx/>
              <a:buAutoNum type="arabicPeriod" startAt="3"/>
            </a:pPr>
            <a:r>
              <a:rPr lang="en-US" altLang="en-US" b="1">
                <a:solidFill>
                  <a:schemeClr val="bg2"/>
                </a:solidFill>
              </a:rPr>
              <a:t>Racial Factors:</a:t>
            </a:r>
          </a:p>
          <a:p>
            <a:pPr lvl="2" eaLnBrk="1" hangingPunct="1">
              <a:spcBef>
                <a:spcPct val="50000"/>
              </a:spcBef>
              <a:buFontTx/>
              <a:buAutoNum type="arabicPeriod" startAt="3"/>
            </a:pPr>
            <a:r>
              <a:rPr lang="en-US" altLang="en-US" b="1">
                <a:solidFill>
                  <a:schemeClr val="bg2"/>
                </a:solidFill>
              </a:rPr>
              <a:t>Political Factors:</a:t>
            </a:r>
          </a:p>
          <a:p>
            <a:pPr lvl="2" eaLnBrk="1" hangingPunct="1">
              <a:spcBef>
                <a:spcPct val="50000"/>
              </a:spcBef>
              <a:buFontTx/>
              <a:buAutoNum type="arabicPeriod" startAt="3"/>
            </a:pPr>
            <a:r>
              <a:rPr lang="en-US" altLang="en-US" b="1">
                <a:solidFill>
                  <a:schemeClr val="bg1"/>
                </a:solidFill>
              </a:rPr>
              <a:t>Familial and Socioeconomic Factors:</a:t>
            </a:r>
            <a:endParaRPr lang="th-TH" altLang="en-US" b="1">
              <a:solidFill>
                <a:schemeClr val="bg1"/>
              </a:solidFill>
            </a:endParaRPr>
          </a:p>
        </p:txBody>
      </p:sp>
      <p:sp>
        <p:nvSpPr>
          <p:cNvPr id="37892" name="Rectangle 4">
            <a:extLst>
              <a:ext uri="{FF2B5EF4-FFF2-40B4-BE49-F238E27FC236}">
                <a16:creationId xmlns:a16="http://schemas.microsoft.com/office/drawing/2014/main" id="{7D97F13F-3696-334A-8D95-A8D788BB50F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7893" name="Rectangle 5">
            <a:extLst>
              <a:ext uri="{FF2B5EF4-FFF2-40B4-BE49-F238E27FC236}">
                <a16:creationId xmlns:a16="http://schemas.microsoft.com/office/drawing/2014/main" id="{A8628269-1B99-0640-B658-1FEDB2BB0F7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arthestGalaxy">
            <a:extLst>
              <a:ext uri="{FF2B5EF4-FFF2-40B4-BE49-F238E27FC236}">
                <a16:creationId xmlns:a16="http://schemas.microsoft.com/office/drawing/2014/main" id="{CABEF852-0BC9-FF47-816A-C1F167939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C044A0BE-F514-6849-A72E-A8877C61907D}"/>
              </a:ext>
            </a:extLst>
          </p:cNvPr>
          <p:cNvSpPr txBox="1">
            <a:spLocks noChangeArrowheads="1"/>
          </p:cNvSpPr>
          <p:nvPr/>
        </p:nvSpPr>
        <p:spPr bwMode="auto">
          <a:xfrm>
            <a:off x="990600" y="609600"/>
            <a:ext cx="72390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9"/>
            </a:pPr>
            <a:r>
              <a:rPr lang="en-US" altLang="en-US" b="1">
                <a:solidFill>
                  <a:schemeClr val="bg1"/>
                </a:solidFill>
              </a:rPr>
              <a:t>Linguistic Factors:</a:t>
            </a:r>
          </a:p>
        </p:txBody>
      </p:sp>
      <p:sp>
        <p:nvSpPr>
          <p:cNvPr id="38916" name="Rectangle 4">
            <a:extLst>
              <a:ext uri="{FF2B5EF4-FFF2-40B4-BE49-F238E27FC236}">
                <a16:creationId xmlns:a16="http://schemas.microsoft.com/office/drawing/2014/main" id="{84DC1832-6F93-2A49-9BBE-D686DD060E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8917" name="Rectangle 5">
            <a:extLst>
              <a:ext uri="{FF2B5EF4-FFF2-40B4-BE49-F238E27FC236}">
                <a16:creationId xmlns:a16="http://schemas.microsoft.com/office/drawing/2014/main" id="{BB2F96E4-5F25-2445-BA29-2EE2F5FF358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pic>
        <p:nvPicPr>
          <p:cNvPr id="38918" name="Picture 7" descr="2046_01">
            <a:extLst>
              <a:ext uri="{FF2B5EF4-FFF2-40B4-BE49-F238E27FC236}">
                <a16:creationId xmlns:a16="http://schemas.microsoft.com/office/drawing/2014/main" id="{EDB1D11D-FF07-0643-9B8D-EF0EF1DAE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11413"/>
            <a:ext cx="51339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arthestGalaxy">
            <a:extLst>
              <a:ext uri="{FF2B5EF4-FFF2-40B4-BE49-F238E27FC236}">
                <a16:creationId xmlns:a16="http://schemas.microsoft.com/office/drawing/2014/main" id="{B3C1DC07-C408-6042-8B70-E25704F90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2D506FF1-3DA7-7C4A-83BE-05905BD17B0D}"/>
              </a:ext>
            </a:extLst>
          </p:cNvPr>
          <p:cNvSpPr txBox="1">
            <a:spLocks noChangeArrowheads="1"/>
          </p:cNvSpPr>
          <p:nvPr/>
        </p:nvSpPr>
        <p:spPr bwMode="auto">
          <a:xfrm>
            <a:off x="990600" y="609600"/>
            <a:ext cx="7239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9"/>
            </a:pPr>
            <a:r>
              <a:rPr lang="en-US" altLang="en-US" b="1">
                <a:solidFill>
                  <a:schemeClr val="bg2"/>
                </a:solidFill>
              </a:rPr>
              <a:t>Linguistic Factors:</a:t>
            </a:r>
          </a:p>
          <a:p>
            <a:pPr lvl="2" eaLnBrk="1" hangingPunct="1">
              <a:spcBef>
                <a:spcPct val="50000"/>
              </a:spcBef>
              <a:buFontTx/>
              <a:buAutoNum type="arabicPeriod" startAt="9"/>
            </a:pPr>
            <a:r>
              <a:rPr lang="en-US" altLang="en-US" b="1">
                <a:solidFill>
                  <a:schemeClr val="bg1"/>
                </a:solidFill>
              </a:rPr>
              <a:t>Demographical Factors:</a:t>
            </a:r>
          </a:p>
        </p:txBody>
      </p:sp>
      <p:sp>
        <p:nvSpPr>
          <p:cNvPr id="39940" name="Rectangle 4">
            <a:extLst>
              <a:ext uri="{FF2B5EF4-FFF2-40B4-BE49-F238E27FC236}">
                <a16:creationId xmlns:a16="http://schemas.microsoft.com/office/drawing/2014/main" id="{A0C86179-A773-CE4C-9027-EE743EA243B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39941" name="Rectangle 5">
            <a:extLst>
              <a:ext uri="{FF2B5EF4-FFF2-40B4-BE49-F238E27FC236}">
                <a16:creationId xmlns:a16="http://schemas.microsoft.com/office/drawing/2014/main" id="{5549F921-4D08-2347-B665-7FBD5B0C597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arthestGalaxy">
            <a:extLst>
              <a:ext uri="{FF2B5EF4-FFF2-40B4-BE49-F238E27FC236}">
                <a16:creationId xmlns:a16="http://schemas.microsoft.com/office/drawing/2014/main" id="{0E6D8DEB-AC6A-D941-8248-1C3802094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C2BDE71B-CE45-3D4D-952B-84159B46BB5B}"/>
              </a:ext>
            </a:extLst>
          </p:cNvPr>
          <p:cNvSpPr txBox="1">
            <a:spLocks noChangeArrowheads="1"/>
          </p:cNvSpPr>
          <p:nvPr/>
        </p:nvSpPr>
        <p:spPr bwMode="auto">
          <a:xfrm>
            <a:off x="990600" y="609600"/>
            <a:ext cx="72390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startAt="9"/>
            </a:pPr>
            <a:r>
              <a:rPr lang="en-US" altLang="en-US" b="1">
                <a:solidFill>
                  <a:schemeClr val="bg2"/>
                </a:solidFill>
              </a:rPr>
              <a:t>Linguistic Factors:</a:t>
            </a:r>
          </a:p>
          <a:p>
            <a:pPr lvl="2" eaLnBrk="1" hangingPunct="1">
              <a:spcBef>
                <a:spcPct val="50000"/>
              </a:spcBef>
              <a:buFontTx/>
              <a:buAutoNum type="arabicPeriod" startAt="9"/>
            </a:pPr>
            <a:r>
              <a:rPr lang="en-US" altLang="en-US" b="1">
                <a:solidFill>
                  <a:schemeClr val="bg2"/>
                </a:solidFill>
              </a:rPr>
              <a:t>Demographical Factors:</a:t>
            </a:r>
          </a:p>
          <a:p>
            <a:pPr lvl="2" eaLnBrk="1" hangingPunct="1">
              <a:spcBef>
                <a:spcPct val="50000"/>
              </a:spcBef>
              <a:buFontTx/>
              <a:buAutoNum type="arabicPeriod" startAt="9"/>
            </a:pPr>
            <a:r>
              <a:rPr lang="en-US" altLang="en-US" b="1">
                <a:solidFill>
                  <a:schemeClr val="bg1"/>
                </a:solidFill>
              </a:rPr>
              <a:t>Mythological Factors:</a:t>
            </a:r>
          </a:p>
        </p:txBody>
      </p:sp>
      <p:sp>
        <p:nvSpPr>
          <p:cNvPr id="40964" name="Rectangle 4">
            <a:extLst>
              <a:ext uri="{FF2B5EF4-FFF2-40B4-BE49-F238E27FC236}">
                <a16:creationId xmlns:a16="http://schemas.microsoft.com/office/drawing/2014/main" id="{4B9BC2F2-32ED-094D-BABE-5AB745FEAAE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0965" name="Rectangle 5">
            <a:extLst>
              <a:ext uri="{FF2B5EF4-FFF2-40B4-BE49-F238E27FC236}">
                <a16:creationId xmlns:a16="http://schemas.microsoft.com/office/drawing/2014/main" id="{2B39959B-D2B9-7C47-8731-4BE355F71B3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rthestGalaxy">
            <a:extLst>
              <a:ext uri="{FF2B5EF4-FFF2-40B4-BE49-F238E27FC236}">
                <a16:creationId xmlns:a16="http://schemas.microsoft.com/office/drawing/2014/main" id="{7740CB2C-C17C-A54B-9621-F5338C5C1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DA1A6D52-D1D4-6648-A169-A4EA0FE6BB0C}"/>
              </a:ext>
            </a:extLst>
          </p:cNvPr>
          <p:cNvSpPr txBox="1">
            <a:spLocks noChangeArrowheads="1"/>
          </p:cNvSpPr>
          <p:nvPr/>
        </p:nvSpPr>
        <p:spPr bwMode="auto">
          <a:xfrm>
            <a:off x="381000" y="457200"/>
            <a:ext cx="86106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a:pPr>
            <a:r>
              <a:rPr lang="en-US" altLang="en-US" b="1">
                <a:solidFill>
                  <a:schemeClr val="bg1"/>
                </a:solidFill>
              </a:rPr>
              <a:t>Pretheoretical:</a:t>
            </a:r>
          </a:p>
          <a:p>
            <a:pPr lvl="2" eaLnBrk="1" hangingPunct="1">
              <a:spcBef>
                <a:spcPct val="50000"/>
              </a:spcBef>
              <a:buFontTx/>
              <a:buAutoNum type="arabicPeriod"/>
            </a:pPr>
            <a:r>
              <a:rPr lang="en-US" altLang="en-US" b="1">
                <a:solidFill>
                  <a:schemeClr val="bg1"/>
                </a:solidFill>
              </a:rPr>
              <a:t>Innate Capacities:</a:t>
            </a:r>
          </a:p>
        </p:txBody>
      </p:sp>
      <p:sp>
        <p:nvSpPr>
          <p:cNvPr id="5124" name="Rectangle 4">
            <a:extLst>
              <a:ext uri="{FF2B5EF4-FFF2-40B4-BE49-F238E27FC236}">
                <a16:creationId xmlns:a16="http://schemas.microsoft.com/office/drawing/2014/main" id="{1DC9E6E2-10EC-414A-963D-2AE39E8D95B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125" name="Rectangle 5">
            <a:extLst>
              <a:ext uri="{FF2B5EF4-FFF2-40B4-BE49-F238E27FC236}">
                <a16:creationId xmlns:a16="http://schemas.microsoft.com/office/drawing/2014/main" id="{F03FFA34-CE3A-294B-98E9-E7A8EEA71A9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rthestGalaxy">
            <a:extLst>
              <a:ext uri="{FF2B5EF4-FFF2-40B4-BE49-F238E27FC236}">
                <a16:creationId xmlns:a16="http://schemas.microsoft.com/office/drawing/2014/main" id="{75110D03-F15C-5342-8D16-942FD93A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BEE71A35-0D99-0544-B9AC-987FB917A1A7}"/>
              </a:ext>
            </a:extLst>
          </p:cNvPr>
          <p:cNvSpPr txBox="1">
            <a:spLocks noChangeArrowheads="1"/>
          </p:cNvSpPr>
          <p:nvPr/>
        </p:nvSpPr>
        <p:spPr bwMode="auto">
          <a:xfrm>
            <a:off x="990600" y="609600"/>
            <a:ext cx="7239000"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charset="0"/>
                <a:cs typeface="Angsana New" pitchFamily="18" charset="-34"/>
              </a:defRPr>
            </a:lvl1pPr>
            <a:lvl2pPr marL="1168400" indent="-711200" eaLnBrk="0" hangingPunct="0">
              <a:defRPr sz="2800">
                <a:solidFill>
                  <a:schemeClr val="tx1"/>
                </a:solidFill>
                <a:latin typeface="Arial" charset="0"/>
                <a:cs typeface="Angsana New" pitchFamily="18" charset="-34"/>
              </a:defRPr>
            </a:lvl2pPr>
            <a:lvl3pPr marL="1625600" indent="-7112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buFontTx/>
              <a:buAutoNum type="romanUcPeriod" startAt="2"/>
              <a:defRPr/>
            </a:pPr>
            <a:r>
              <a:rPr lang="en-US" b="1" i="1" dirty="0">
                <a:solidFill>
                  <a:schemeClr val="bg1"/>
                </a:solidFill>
              </a:rPr>
              <a:t>The Beginnings of a Worldview</a:t>
            </a:r>
            <a:endParaRPr lang="th-TH" b="1" i="1" dirty="0">
              <a:solidFill>
                <a:schemeClr val="bg1"/>
              </a:solidFill>
            </a:endParaRPr>
          </a:p>
          <a:p>
            <a:pPr lvl="1" eaLnBrk="1" hangingPunct="1">
              <a:spcBef>
                <a:spcPct val="50000"/>
              </a:spcBef>
              <a:buFontTx/>
              <a:buAutoNum type="alphaUcPeriod" startAt="2"/>
              <a:defRPr/>
            </a:pPr>
            <a:r>
              <a:rPr lang="en-US" b="1" dirty="0">
                <a:solidFill>
                  <a:schemeClr val="bg1"/>
                </a:solidFill>
              </a:rPr>
              <a:t>Location, Location, Location!</a:t>
            </a:r>
          </a:p>
          <a:p>
            <a:pPr lvl="2" eaLnBrk="1" hangingPunct="1">
              <a:spcBef>
                <a:spcPct val="50000"/>
              </a:spcBef>
              <a:buFontTx/>
              <a:buAutoNum type="arabicPeriod" startAt="9"/>
              <a:defRPr/>
            </a:pPr>
            <a:r>
              <a:rPr lang="en-US" b="1" dirty="0">
                <a:solidFill>
                  <a:schemeClr val="bg2"/>
                </a:solidFill>
              </a:rPr>
              <a:t>Linguistic Factors:</a:t>
            </a:r>
          </a:p>
          <a:p>
            <a:pPr lvl="2" eaLnBrk="1" hangingPunct="1">
              <a:spcBef>
                <a:spcPct val="50000"/>
              </a:spcBef>
              <a:buFontTx/>
              <a:buAutoNum type="arabicPeriod" startAt="9"/>
              <a:defRPr/>
            </a:pPr>
            <a:r>
              <a:rPr lang="en-US" b="1" dirty="0">
                <a:solidFill>
                  <a:schemeClr val="bg2"/>
                </a:solidFill>
              </a:rPr>
              <a:t>Demographical Factors:</a:t>
            </a:r>
          </a:p>
          <a:p>
            <a:pPr lvl="2" eaLnBrk="1" hangingPunct="1">
              <a:spcBef>
                <a:spcPct val="50000"/>
              </a:spcBef>
              <a:buFontTx/>
              <a:buAutoNum type="arabicPeriod" startAt="9"/>
              <a:defRPr/>
            </a:pPr>
            <a:r>
              <a:rPr lang="en-US" b="1" dirty="0">
                <a:solidFill>
                  <a:schemeClr val="bg1">
                    <a:lumMod val="50000"/>
                  </a:schemeClr>
                </a:solidFill>
              </a:rPr>
              <a:t>Mythological Factors:</a:t>
            </a:r>
          </a:p>
          <a:p>
            <a:pPr lvl="2" eaLnBrk="1" hangingPunct="1">
              <a:spcBef>
                <a:spcPct val="50000"/>
              </a:spcBef>
              <a:buFontTx/>
              <a:buAutoNum type="arabicPeriod" startAt="9"/>
              <a:defRPr/>
            </a:pPr>
            <a:r>
              <a:rPr lang="en-US" b="1" dirty="0">
                <a:solidFill>
                  <a:schemeClr val="bg1"/>
                </a:solidFill>
              </a:rPr>
              <a:t>Think of your own!</a:t>
            </a:r>
          </a:p>
        </p:txBody>
      </p:sp>
      <p:sp>
        <p:nvSpPr>
          <p:cNvPr id="41988" name="Rectangle 4">
            <a:extLst>
              <a:ext uri="{FF2B5EF4-FFF2-40B4-BE49-F238E27FC236}">
                <a16:creationId xmlns:a16="http://schemas.microsoft.com/office/drawing/2014/main" id="{8061C6FE-2765-1F41-BD67-9CC8571C191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1989" name="Rectangle 5">
            <a:extLst>
              <a:ext uri="{FF2B5EF4-FFF2-40B4-BE49-F238E27FC236}">
                <a16:creationId xmlns:a16="http://schemas.microsoft.com/office/drawing/2014/main" id="{DF6DF91A-0D65-3945-A052-88FAB9EC100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arthestGalaxy">
            <a:extLst>
              <a:ext uri="{FF2B5EF4-FFF2-40B4-BE49-F238E27FC236}">
                <a16:creationId xmlns:a16="http://schemas.microsoft.com/office/drawing/2014/main" id="{EF75E82E-7318-DF4A-8049-2B0E8476E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B9E08B6C-8F2C-E842-B277-5B252D391AB2}"/>
              </a:ext>
            </a:extLst>
          </p:cNvPr>
          <p:cNvSpPr txBox="1">
            <a:spLocks noChangeArrowheads="1"/>
          </p:cNvSpPr>
          <p:nvPr/>
        </p:nvSpPr>
        <p:spPr bwMode="auto">
          <a:xfrm>
            <a:off x="152400" y="1295400"/>
            <a:ext cx="8839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Because all of the previous elements are dynamic and in constant flux, worldviews are not static, even if some are more conservative than others.</a:t>
            </a:r>
            <a:r>
              <a:rPr lang="en-US" altLang="en-US">
                <a:solidFill>
                  <a:schemeClr val="bg1"/>
                </a:solidFill>
              </a:rPr>
              <a:t> </a:t>
            </a:r>
            <a:endParaRPr lang="en-US" altLang="en-US"/>
          </a:p>
        </p:txBody>
      </p:sp>
      <p:sp>
        <p:nvSpPr>
          <p:cNvPr id="43012" name="Rectangle 4">
            <a:extLst>
              <a:ext uri="{FF2B5EF4-FFF2-40B4-BE49-F238E27FC236}">
                <a16:creationId xmlns:a16="http://schemas.microsoft.com/office/drawing/2014/main" id="{39E081DC-3083-014F-B4E6-F15BEBEA9BE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3013" name="Rectangle 5">
            <a:extLst>
              <a:ext uri="{FF2B5EF4-FFF2-40B4-BE49-F238E27FC236}">
                <a16:creationId xmlns:a16="http://schemas.microsoft.com/office/drawing/2014/main" id="{B8AB761E-36B7-B44F-9600-8F24D09651F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arthestGalaxy">
            <a:extLst>
              <a:ext uri="{FF2B5EF4-FFF2-40B4-BE49-F238E27FC236}">
                <a16:creationId xmlns:a16="http://schemas.microsoft.com/office/drawing/2014/main" id="{1EDAED6A-00C3-AB43-ABC7-6031DE0DF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853E2B68-59E2-654E-9EDE-9131966A807D}"/>
              </a:ext>
            </a:extLst>
          </p:cNvPr>
          <p:cNvSpPr txBox="1">
            <a:spLocks noChangeArrowheads="1"/>
          </p:cNvSpPr>
          <p:nvPr/>
        </p:nvSpPr>
        <p:spPr bwMode="auto">
          <a:xfrm>
            <a:off x="152400" y="1295400"/>
            <a:ext cx="8839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en-US" altLang="en-US">
              <a:solidFill>
                <a:schemeClr val="bg1"/>
              </a:solidFill>
            </a:endParaRPr>
          </a:p>
          <a:p>
            <a:pPr lvl="1" eaLnBrk="1" hangingPunct="1">
              <a:spcBef>
                <a:spcPct val="50000"/>
              </a:spcBef>
              <a:buFontTx/>
              <a:buAutoNum type="alphaUcPeriod" startAt="4"/>
            </a:pPr>
            <a:r>
              <a:rPr lang="en-US" altLang="en-US" b="1">
                <a:solidFill>
                  <a:schemeClr val="bg1"/>
                </a:solidFill>
              </a:rPr>
              <a:t>The Obvious Result: Explicit beliefs and practices are closely linked to overt ideas about both the way things are and should be.</a:t>
            </a:r>
            <a:r>
              <a:rPr lang="en-US" altLang="en-US"/>
              <a:t> </a:t>
            </a:r>
          </a:p>
        </p:txBody>
      </p:sp>
      <p:sp>
        <p:nvSpPr>
          <p:cNvPr id="44036" name="Rectangle 4">
            <a:extLst>
              <a:ext uri="{FF2B5EF4-FFF2-40B4-BE49-F238E27FC236}">
                <a16:creationId xmlns:a16="http://schemas.microsoft.com/office/drawing/2014/main" id="{873883D2-16F2-1744-A5EA-4E1B7A3F780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4037" name="Rectangle 5">
            <a:extLst>
              <a:ext uri="{FF2B5EF4-FFF2-40B4-BE49-F238E27FC236}">
                <a16:creationId xmlns:a16="http://schemas.microsoft.com/office/drawing/2014/main" id="{8F4209E7-A0F4-854E-886F-B5F7B568F1F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arthestGalaxy">
            <a:extLst>
              <a:ext uri="{FF2B5EF4-FFF2-40B4-BE49-F238E27FC236}">
                <a16:creationId xmlns:a16="http://schemas.microsoft.com/office/drawing/2014/main" id="{8FDF3627-DD53-9C43-84B8-ABC898555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9A3E1312-C555-0C44-A931-115EA464C2F9}"/>
              </a:ext>
            </a:extLst>
          </p:cNvPr>
          <p:cNvSpPr txBox="1">
            <a:spLocks noChangeArrowheads="1"/>
          </p:cNvSpPr>
          <p:nvPr/>
        </p:nvSpPr>
        <p:spPr bwMode="auto">
          <a:xfrm>
            <a:off x="152400" y="1371600"/>
            <a:ext cx="8839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5"/>
            </a:pPr>
            <a:r>
              <a:rPr lang="en-US" altLang="en-US" b="1">
                <a:solidFill>
                  <a:schemeClr val="bg1"/>
                </a:solidFill>
              </a:rPr>
              <a:t>The More Subtle Result: A set of deeply held assumptions (sometimes called, “enthymemes”) and often unconscious actions and judgments stem from basic convictions about both the way the world really is and should be.</a:t>
            </a:r>
            <a:endParaRPr lang="en-US" altLang="en-US"/>
          </a:p>
        </p:txBody>
      </p:sp>
      <p:sp>
        <p:nvSpPr>
          <p:cNvPr id="45060" name="Rectangle 4">
            <a:extLst>
              <a:ext uri="{FF2B5EF4-FFF2-40B4-BE49-F238E27FC236}">
                <a16:creationId xmlns:a16="http://schemas.microsoft.com/office/drawing/2014/main" id="{0B40FA2B-40C6-5549-8EC0-CF4C504ED70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5061" name="Rectangle 5">
            <a:extLst>
              <a:ext uri="{FF2B5EF4-FFF2-40B4-BE49-F238E27FC236}">
                <a16:creationId xmlns:a16="http://schemas.microsoft.com/office/drawing/2014/main" id="{EF83365A-24B9-D544-8140-7424CFCC34E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arthestGalaxy">
            <a:extLst>
              <a:ext uri="{FF2B5EF4-FFF2-40B4-BE49-F238E27FC236}">
                <a16:creationId xmlns:a16="http://schemas.microsoft.com/office/drawing/2014/main" id="{CADB7778-0959-E34D-9573-0D20880BC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2EE6C064-6104-2B45-9F05-0A0A21A042C1}"/>
              </a:ext>
            </a:extLst>
          </p:cNvPr>
          <p:cNvSpPr txBox="1">
            <a:spLocks noChangeArrowheads="1"/>
          </p:cNvSpPr>
          <p:nvPr/>
        </p:nvSpPr>
        <p:spPr bwMode="auto">
          <a:xfrm>
            <a:off x="152400" y="1371600"/>
            <a:ext cx="8839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a:pPr>
            <a:r>
              <a:rPr lang="en-US" altLang="en-US" b="1">
                <a:solidFill>
                  <a:schemeClr val="bg1"/>
                </a:solidFill>
              </a:rPr>
              <a:t>A growing body of experiences in the world produces a need for an expanded set of resources to make sense of the world.</a:t>
            </a:r>
            <a:r>
              <a:rPr lang="en-US" altLang="en-US"/>
              <a:t> </a:t>
            </a:r>
            <a:endParaRPr lang="en-US" altLang="en-US">
              <a:solidFill>
                <a:schemeClr val="bg1"/>
              </a:solidFill>
            </a:endParaRPr>
          </a:p>
        </p:txBody>
      </p:sp>
      <p:sp>
        <p:nvSpPr>
          <p:cNvPr id="46084" name="Rectangle 4">
            <a:extLst>
              <a:ext uri="{FF2B5EF4-FFF2-40B4-BE49-F238E27FC236}">
                <a16:creationId xmlns:a16="http://schemas.microsoft.com/office/drawing/2014/main" id="{E703CFBA-F672-BE44-9676-11F7DA18FB3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6085" name="Rectangle 5">
            <a:extLst>
              <a:ext uri="{FF2B5EF4-FFF2-40B4-BE49-F238E27FC236}">
                <a16:creationId xmlns:a16="http://schemas.microsoft.com/office/drawing/2014/main" id="{AD84356C-B15F-C944-8B52-FC41D1C5D77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arthestGalaxy">
            <a:extLst>
              <a:ext uri="{FF2B5EF4-FFF2-40B4-BE49-F238E27FC236}">
                <a16:creationId xmlns:a16="http://schemas.microsoft.com/office/drawing/2014/main" id="{09158321-CE71-944C-A330-678B78B47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D5878AAE-E41C-0549-BD44-171419803625}"/>
              </a:ext>
            </a:extLst>
          </p:cNvPr>
          <p:cNvSpPr txBox="1">
            <a:spLocks noChangeArrowheads="1"/>
          </p:cNvSpPr>
          <p:nvPr/>
        </p:nvSpPr>
        <p:spPr bwMode="auto">
          <a:xfrm>
            <a:off x="152400" y="1371600"/>
            <a:ext cx="8839200"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a:pPr>
            <a:r>
              <a:rPr lang="en-US" altLang="en-US" b="1">
                <a:solidFill>
                  <a:schemeClr val="bg2"/>
                </a:solidFill>
              </a:rPr>
              <a:t>A growing body of experiences in the world produces a need for an expanded set of resources to make sense of the world.</a:t>
            </a:r>
            <a:r>
              <a:rPr lang="en-US" altLang="en-US">
                <a:solidFill>
                  <a:schemeClr val="bg2"/>
                </a:solidFill>
              </a:rPr>
              <a:t> </a:t>
            </a:r>
          </a:p>
          <a:p>
            <a:pPr lvl="1" eaLnBrk="1" hangingPunct="1">
              <a:spcBef>
                <a:spcPct val="50000"/>
              </a:spcBef>
              <a:buFontTx/>
              <a:buAutoNum type="alphaUcPeriod"/>
            </a:pPr>
            <a:r>
              <a:rPr lang="en-US" altLang="en-US" b="1">
                <a:solidFill>
                  <a:schemeClr val="bg1"/>
                </a:solidFill>
              </a:rPr>
              <a:t>Depending on where we were raised and what we were exposed to (as well as how frequently), the resources at our disposal and how we decide to use them vary greatly.</a:t>
            </a:r>
            <a:r>
              <a:rPr lang="en-US" altLang="en-US">
                <a:solidFill>
                  <a:schemeClr val="bg1"/>
                </a:solidFill>
              </a:rPr>
              <a:t> </a:t>
            </a:r>
          </a:p>
        </p:txBody>
      </p:sp>
      <p:sp>
        <p:nvSpPr>
          <p:cNvPr id="47108" name="Rectangle 4">
            <a:extLst>
              <a:ext uri="{FF2B5EF4-FFF2-40B4-BE49-F238E27FC236}">
                <a16:creationId xmlns:a16="http://schemas.microsoft.com/office/drawing/2014/main" id="{0F9FB272-244C-D948-B996-F52AB16F8360}"/>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7109" name="Rectangle 5">
            <a:extLst>
              <a:ext uri="{FF2B5EF4-FFF2-40B4-BE49-F238E27FC236}">
                <a16:creationId xmlns:a16="http://schemas.microsoft.com/office/drawing/2014/main" id="{A09C7B2E-1CF5-9646-B948-CE4227980A6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arthestGalaxy">
            <a:extLst>
              <a:ext uri="{FF2B5EF4-FFF2-40B4-BE49-F238E27FC236}">
                <a16:creationId xmlns:a16="http://schemas.microsoft.com/office/drawing/2014/main" id="{E5C5E4A8-ABB8-854A-8FB5-2CDA84DAE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3AFF0E40-BC8D-194C-80BA-39047D660D10}"/>
              </a:ext>
            </a:extLst>
          </p:cNvPr>
          <p:cNvSpPr txBox="1">
            <a:spLocks noChangeArrowheads="1"/>
          </p:cNvSpPr>
          <p:nvPr/>
        </p:nvSpPr>
        <p:spPr bwMode="auto">
          <a:xfrm>
            <a:off x="152400" y="762000"/>
            <a:ext cx="88392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a:pPr>
            <a:r>
              <a:rPr lang="en-US" altLang="en-US" b="1">
                <a:solidFill>
                  <a:schemeClr val="bg1"/>
                </a:solidFill>
              </a:rPr>
              <a:t>Some General Observations from a Christian Point of View:</a:t>
            </a:r>
            <a:r>
              <a:rPr lang="en-US" altLang="en-US">
                <a:solidFill>
                  <a:schemeClr val="bg1"/>
                </a:solidFill>
              </a:rPr>
              <a:t> </a:t>
            </a:r>
          </a:p>
        </p:txBody>
      </p:sp>
      <p:sp>
        <p:nvSpPr>
          <p:cNvPr id="48132" name="Rectangle 4">
            <a:extLst>
              <a:ext uri="{FF2B5EF4-FFF2-40B4-BE49-F238E27FC236}">
                <a16:creationId xmlns:a16="http://schemas.microsoft.com/office/drawing/2014/main" id="{662522F9-BB53-DA4E-91BD-3D9E7FACCFFD}"/>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8133" name="Rectangle 5">
            <a:extLst>
              <a:ext uri="{FF2B5EF4-FFF2-40B4-BE49-F238E27FC236}">
                <a16:creationId xmlns:a16="http://schemas.microsoft.com/office/drawing/2014/main" id="{9786A079-B79C-3044-B909-D7131C75D20C}"/>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arthestGalaxy">
            <a:extLst>
              <a:ext uri="{FF2B5EF4-FFF2-40B4-BE49-F238E27FC236}">
                <a16:creationId xmlns:a16="http://schemas.microsoft.com/office/drawing/2014/main" id="{79C4E23F-5869-B74C-98FB-C8ADE2813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0EFC2308-3075-C442-8CE5-BF1017A7EA98}"/>
              </a:ext>
            </a:extLst>
          </p:cNvPr>
          <p:cNvSpPr txBox="1">
            <a:spLocks noChangeArrowheads="1"/>
          </p:cNvSpPr>
          <p:nvPr/>
        </p:nvSpPr>
        <p:spPr bwMode="auto">
          <a:xfrm>
            <a:off x="152400" y="762000"/>
            <a:ext cx="8839200"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a:pPr>
            <a:r>
              <a:rPr lang="en-US" altLang="en-US" b="1">
                <a:solidFill>
                  <a:schemeClr val="bg1"/>
                </a:solidFill>
              </a:rPr>
              <a:t>Some General Observations from a Christian Point of View:</a:t>
            </a:r>
            <a:r>
              <a:rPr lang="en-US" altLang="en-US">
                <a:solidFill>
                  <a:schemeClr val="bg1"/>
                </a:solidFill>
              </a:rPr>
              <a:t> </a:t>
            </a:r>
          </a:p>
          <a:p>
            <a:pPr lvl="3" eaLnBrk="1" hangingPunct="1">
              <a:spcBef>
                <a:spcPct val="50000"/>
              </a:spcBef>
              <a:buFontTx/>
              <a:buAutoNum type="alphaLcParenR"/>
            </a:pPr>
            <a:r>
              <a:rPr lang="en-US" altLang="en-US" b="1">
                <a:solidFill>
                  <a:schemeClr val="bg1"/>
                </a:solidFill>
              </a:rPr>
              <a:t>Although they contain culturally and religiously neutral aspects, because they are products of finite and sin-tainted human beings, worldviews are not neutral. </a:t>
            </a:r>
          </a:p>
        </p:txBody>
      </p:sp>
      <p:sp>
        <p:nvSpPr>
          <p:cNvPr id="49156" name="Rectangle 4">
            <a:extLst>
              <a:ext uri="{FF2B5EF4-FFF2-40B4-BE49-F238E27FC236}">
                <a16:creationId xmlns:a16="http://schemas.microsoft.com/office/drawing/2014/main" id="{F55ED296-0E1C-2C45-BE82-8378A082EC8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49157" name="Rectangle 5">
            <a:extLst>
              <a:ext uri="{FF2B5EF4-FFF2-40B4-BE49-F238E27FC236}">
                <a16:creationId xmlns:a16="http://schemas.microsoft.com/office/drawing/2014/main" id="{8F809446-1949-AA44-8E04-C4A1E1D45EA2}"/>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arthestGalaxy">
            <a:extLst>
              <a:ext uri="{FF2B5EF4-FFF2-40B4-BE49-F238E27FC236}">
                <a16:creationId xmlns:a16="http://schemas.microsoft.com/office/drawing/2014/main" id="{6A797EAF-9035-3549-83F9-E50C1FEC3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2F21A572-515A-764D-92FD-EF124130A8E7}"/>
              </a:ext>
            </a:extLst>
          </p:cNvPr>
          <p:cNvSpPr txBox="1">
            <a:spLocks noChangeArrowheads="1"/>
          </p:cNvSpPr>
          <p:nvPr/>
        </p:nvSpPr>
        <p:spPr bwMode="auto">
          <a:xfrm>
            <a:off x="152400" y="762000"/>
            <a:ext cx="88392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a:pPr>
            <a:r>
              <a:rPr lang="en-US" altLang="en-US" b="1">
                <a:solidFill>
                  <a:schemeClr val="bg1"/>
                </a:solidFill>
              </a:rPr>
              <a:t>Some General Observations from a Christian Point of View:</a:t>
            </a:r>
            <a:r>
              <a:rPr lang="en-US" altLang="en-US">
                <a:solidFill>
                  <a:schemeClr val="bg1"/>
                </a:solidFill>
              </a:rPr>
              <a:t> </a:t>
            </a:r>
          </a:p>
          <a:p>
            <a:pPr lvl="3" eaLnBrk="1" hangingPunct="1">
              <a:spcBef>
                <a:spcPct val="50000"/>
              </a:spcBef>
              <a:buFontTx/>
              <a:buAutoNum type="alphaLcParenR" startAt="2"/>
            </a:pPr>
            <a:r>
              <a:rPr lang="en-US" altLang="en-US" b="1">
                <a:solidFill>
                  <a:schemeClr val="bg1"/>
                </a:solidFill>
              </a:rPr>
              <a:t>Thus, every worldview likely contains idolatrous as well as good aspects of belief, behavior, and moral evaluation.</a:t>
            </a:r>
            <a:r>
              <a:rPr lang="en-US" altLang="en-US"/>
              <a:t> </a:t>
            </a:r>
          </a:p>
        </p:txBody>
      </p:sp>
      <p:sp>
        <p:nvSpPr>
          <p:cNvPr id="50180" name="Rectangle 4">
            <a:extLst>
              <a:ext uri="{FF2B5EF4-FFF2-40B4-BE49-F238E27FC236}">
                <a16:creationId xmlns:a16="http://schemas.microsoft.com/office/drawing/2014/main" id="{8DD3B46A-0DF0-C045-AABA-6A10967715B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0181" name="Rectangle 5">
            <a:extLst>
              <a:ext uri="{FF2B5EF4-FFF2-40B4-BE49-F238E27FC236}">
                <a16:creationId xmlns:a16="http://schemas.microsoft.com/office/drawing/2014/main" id="{EED052DE-5307-D042-8CC2-F80B9B17A85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arthestGalaxy">
            <a:extLst>
              <a:ext uri="{FF2B5EF4-FFF2-40B4-BE49-F238E27FC236}">
                <a16:creationId xmlns:a16="http://schemas.microsoft.com/office/drawing/2014/main" id="{CA9EFB90-1AE6-854C-8759-0C908C27A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satan">
            <a:extLst>
              <a:ext uri="{FF2B5EF4-FFF2-40B4-BE49-F238E27FC236}">
                <a16:creationId xmlns:a16="http://schemas.microsoft.com/office/drawing/2014/main" id="{09388BA9-4EC7-2944-AF0C-0655D93D7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2678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3">
            <a:extLst>
              <a:ext uri="{FF2B5EF4-FFF2-40B4-BE49-F238E27FC236}">
                <a16:creationId xmlns:a16="http://schemas.microsoft.com/office/drawing/2014/main" id="{C57D6662-AA57-C04B-846A-D3CD1B35DC75}"/>
              </a:ext>
            </a:extLst>
          </p:cNvPr>
          <p:cNvSpPr txBox="1">
            <a:spLocks noChangeArrowheads="1"/>
          </p:cNvSpPr>
          <p:nvPr/>
        </p:nvSpPr>
        <p:spPr bwMode="auto">
          <a:xfrm>
            <a:off x="0" y="457200"/>
            <a:ext cx="8839200" cy="605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a:pPr>
            <a:r>
              <a:rPr lang="en-US" altLang="en-US" b="1">
                <a:solidFill>
                  <a:schemeClr val="bg1"/>
                </a:solidFill>
              </a:rPr>
              <a:t>Some General Observations from a Christian Point of View:</a:t>
            </a:r>
            <a:r>
              <a:rPr lang="en-US" altLang="en-US">
                <a:solidFill>
                  <a:schemeClr val="bg1"/>
                </a:solidFill>
              </a:rPr>
              <a:t> </a:t>
            </a:r>
          </a:p>
          <a:p>
            <a:pPr lvl="3" eaLnBrk="1" hangingPunct="1">
              <a:spcBef>
                <a:spcPct val="50000"/>
              </a:spcBef>
              <a:buFontTx/>
              <a:buAutoNum type="alphaLcParenR" startAt="3"/>
            </a:pPr>
            <a:r>
              <a:rPr lang="en-US" altLang="en-US" sz="2600" b="1">
                <a:solidFill>
                  <a:schemeClr val="bg1"/>
                </a:solidFill>
              </a:rPr>
              <a:t>There is an enemy of our souls who wants to deceive, discourage, distract, and destroy us from living in the freedom of a genuinely Christian view of God’s world (Genesis 3:1-6; John 8:44, 10:10a; 2 Corinthians 4:4, 10:3-5, 11:3; Ephesians 6:10-20; 1 Peter 5:8-10).</a:t>
            </a:r>
            <a:r>
              <a:rPr lang="en-US" altLang="en-US" sz="2600">
                <a:solidFill>
                  <a:schemeClr val="bg1"/>
                </a:solidFill>
              </a:rPr>
              <a:t> </a:t>
            </a:r>
          </a:p>
        </p:txBody>
      </p:sp>
      <p:sp>
        <p:nvSpPr>
          <p:cNvPr id="51205" name="Rectangle 4">
            <a:extLst>
              <a:ext uri="{FF2B5EF4-FFF2-40B4-BE49-F238E27FC236}">
                <a16:creationId xmlns:a16="http://schemas.microsoft.com/office/drawing/2014/main" id="{AD36113E-D99E-0A43-B3EC-53D42904BEC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1206" name="Rectangle 5">
            <a:extLst>
              <a:ext uri="{FF2B5EF4-FFF2-40B4-BE49-F238E27FC236}">
                <a16:creationId xmlns:a16="http://schemas.microsoft.com/office/drawing/2014/main" id="{5E57C141-3AD3-3647-8EA2-F232FAC3FC5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rthestGalaxy">
            <a:extLst>
              <a:ext uri="{FF2B5EF4-FFF2-40B4-BE49-F238E27FC236}">
                <a16:creationId xmlns:a16="http://schemas.microsoft.com/office/drawing/2014/main" id="{D6887C12-DC45-D347-AE66-C68C9D902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7C114EBE-68B6-A24B-A85C-16578AC9F60A}"/>
              </a:ext>
            </a:extLst>
          </p:cNvPr>
          <p:cNvSpPr txBox="1">
            <a:spLocks noChangeArrowheads="1"/>
          </p:cNvSpPr>
          <p:nvPr/>
        </p:nvSpPr>
        <p:spPr bwMode="auto">
          <a:xfrm>
            <a:off x="381000" y="457200"/>
            <a:ext cx="86106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a:pPr>
            <a:r>
              <a:rPr lang="en-US" altLang="en-US" b="1">
                <a:solidFill>
                  <a:schemeClr val="bg1"/>
                </a:solidFill>
              </a:rPr>
              <a:t>Pretheoretical:</a:t>
            </a:r>
          </a:p>
          <a:p>
            <a:pPr lvl="2" eaLnBrk="1" hangingPunct="1">
              <a:spcBef>
                <a:spcPct val="50000"/>
              </a:spcBef>
              <a:buFontTx/>
              <a:buAutoNum type="arabicPeriod"/>
            </a:pPr>
            <a:r>
              <a:rPr lang="en-US" altLang="en-US" b="1">
                <a:solidFill>
                  <a:schemeClr val="bg2"/>
                </a:solidFill>
              </a:rPr>
              <a:t>Innate Capacities:</a:t>
            </a:r>
          </a:p>
          <a:p>
            <a:pPr lvl="2" eaLnBrk="1" hangingPunct="1">
              <a:spcBef>
                <a:spcPct val="50000"/>
              </a:spcBef>
              <a:buFontTx/>
              <a:buAutoNum type="arabicPeriod"/>
            </a:pPr>
            <a:r>
              <a:rPr lang="en-US" altLang="en-US" b="1">
                <a:solidFill>
                  <a:schemeClr val="bg1"/>
                </a:solidFill>
              </a:rPr>
              <a:t>Innate Personality:</a:t>
            </a:r>
          </a:p>
        </p:txBody>
      </p:sp>
      <p:sp>
        <p:nvSpPr>
          <p:cNvPr id="6148" name="Rectangle 4">
            <a:extLst>
              <a:ext uri="{FF2B5EF4-FFF2-40B4-BE49-F238E27FC236}">
                <a16:creationId xmlns:a16="http://schemas.microsoft.com/office/drawing/2014/main" id="{9E2ACB58-B123-DB44-AC62-2FA0DF8BCD7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6149" name="Rectangle 5">
            <a:extLst>
              <a:ext uri="{FF2B5EF4-FFF2-40B4-BE49-F238E27FC236}">
                <a16:creationId xmlns:a16="http://schemas.microsoft.com/office/drawing/2014/main" id="{9027FC53-C8CA-234C-B597-0AFC75DDB91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arthestGalaxy">
            <a:extLst>
              <a:ext uri="{FF2B5EF4-FFF2-40B4-BE49-F238E27FC236}">
                <a16:creationId xmlns:a16="http://schemas.microsoft.com/office/drawing/2014/main" id="{F652CA86-50C7-7449-94EE-78B643DB2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a:extLst>
              <a:ext uri="{FF2B5EF4-FFF2-40B4-BE49-F238E27FC236}">
                <a16:creationId xmlns:a16="http://schemas.microsoft.com/office/drawing/2014/main" id="{7B6B2A05-4E9D-484E-A9B2-0AF40415D444}"/>
              </a:ext>
            </a:extLst>
          </p:cNvPr>
          <p:cNvSpPr txBox="1">
            <a:spLocks noChangeArrowheads="1"/>
          </p:cNvSpPr>
          <p:nvPr/>
        </p:nvSpPr>
        <p:spPr bwMode="auto">
          <a:xfrm>
            <a:off x="0" y="1143000"/>
            <a:ext cx="88392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startAt="2"/>
            </a:pPr>
            <a:r>
              <a:rPr lang="en-US" altLang="en-US" b="1">
                <a:solidFill>
                  <a:schemeClr val="bg1"/>
                </a:solidFill>
              </a:rPr>
              <a:t>Distinctly Christian Resources for Worldview Formation: </a:t>
            </a:r>
          </a:p>
          <a:p>
            <a:pPr lvl="3" eaLnBrk="1" hangingPunct="1">
              <a:spcBef>
                <a:spcPct val="50000"/>
              </a:spcBef>
              <a:buFontTx/>
              <a:buAutoNum type="alphaLcParenR"/>
            </a:pPr>
            <a:r>
              <a:rPr lang="en-US" altLang="en-US" b="1">
                <a:solidFill>
                  <a:schemeClr val="bg1"/>
                </a:solidFill>
              </a:rPr>
              <a:t>The Reality of the Image of God in Every Human Being (Genesis 1:27, 9:6; James 3:9):</a:t>
            </a:r>
          </a:p>
        </p:txBody>
      </p:sp>
      <p:sp>
        <p:nvSpPr>
          <p:cNvPr id="52228" name="Rectangle 4">
            <a:extLst>
              <a:ext uri="{FF2B5EF4-FFF2-40B4-BE49-F238E27FC236}">
                <a16:creationId xmlns:a16="http://schemas.microsoft.com/office/drawing/2014/main" id="{99CC12C1-771D-E144-9709-1DD71092D17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2229" name="Rectangle 5">
            <a:extLst>
              <a:ext uri="{FF2B5EF4-FFF2-40B4-BE49-F238E27FC236}">
                <a16:creationId xmlns:a16="http://schemas.microsoft.com/office/drawing/2014/main" id="{2668ACDB-C12C-C940-80F6-F2062C81077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arthestGalaxy">
            <a:extLst>
              <a:ext uri="{FF2B5EF4-FFF2-40B4-BE49-F238E27FC236}">
                <a16:creationId xmlns:a16="http://schemas.microsoft.com/office/drawing/2014/main" id="{F7AB84C3-73AF-064D-A7BC-752C25367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7" descr="bible_large11">
            <a:extLst>
              <a:ext uri="{FF2B5EF4-FFF2-40B4-BE49-F238E27FC236}">
                <a16:creationId xmlns:a16="http://schemas.microsoft.com/office/drawing/2014/main" id="{2D674A1D-619E-6A44-9B6B-7DB4EC1184D8}"/>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3228975"/>
            <a:ext cx="9144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320B97BB-93E4-BF40-89A3-07AA95735C18}"/>
              </a:ext>
            </a:extLst>
          </p:cNvPr>
          <p:cNvSpPr txBox="1">
            <a:spLocks noChangeArrowheads="1"/>
          </p:cNvSpPr>
          <p:nvPr/>
        </p:nvSpPr>
        <p:spPr bwMode="auto">
          <a:xfrm>
            <a:off x="0" y="1143000"/>
            <a:ext cx="88392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a:defRPr sz="2800">
                <a:solidFill>
                  <a:schemeClr val="tx1"/>
                </a:solidFill>
                <a:latin typeface="Arial" pitchFamily="34" charset="0"/>
                <a:cs typeface="Angsana New" pitchFamily="18" charset="-34"/>
              </a:defRPr>
            </a:lvl1pPr>
            <a:lvl2pPr marL="1168400" indent="-711200">
              <a:defRPr sz="2800">
                <a:solidFill>
                  <a:schemeClr val="tx1"/>
                </a:solidFill>
                <a:latin typeface="Arial" pitchFamily="34" charset="0"/>
                <a:cs typeface="Angsana New" pitchFamily="18" charset="-34"/>
              </a:defRPr>
            </a:lvl2pPr>
            <a:lvl3pPr marL="1625600" indent="-711200">
              <a:defRPr sz="2800">
                <a:solidFill>
                  <a:schemeClr val="tx1"/>
                </a:solidFill>
                <a:latin typeface="Arial" pitchFamily="34" charset="0"/>
                <a:cs typeface="Angsana New" pitchFamily="18" charset="-34"/>
              </a:defRPr>
            </a:lvl3pPr>
            <a:lvl4pPr marL="2082800" indent="-711200">
              <a:defRPr sz="2800">
                <a:solidFill>
                  <a:schemeClr val="tx1"/>
                </a:solidFill>
                <a:latin typeface="Arial" pitchFamily="34" charset="0"/>
                <a:cs typeface="Angsana New" pitchFamily="18" charset="-34"/>
              </a:defRPr>
            </a:lvl4pPr>
            <a:lvl5pPr marL="2540000" indent="-711200">
              <a:defRPr sz="2800">
                <a:solidFill>
                  <a:schemeClr val="tx1"/>
                </a:solidFill>
                <a:latin typeface="Arial" pitchFamily="34" charset="0"/>
                <a:cs typeface="Angsana New" pitchFamily="18" charset="-34"/>
              </a:defRPr>
            </a:lvl5pPr>
            <a:lvl6pPr marL="2997200" indent="-711200" fontAlgn="base">
              <a:spcBef>
                <a:spcPct val="0"/>
              </a:spcBef>
              <a:spcAft>
                <a:spcPct val="0"/>
              </a:spcAft>
              <a:defRPr sz="2800">
                <a:solidFill>
                  <a:schemeClr val="tx1"/>
                </a:solidFill>
                <a:latin typeface="Arial" pitchFamily="34" charset="0"/>
                <a:cs typeface="Angsana New" pitchFamily="18" charset="-34"/>
              </a:defRPr>
            </a:lvl6pPr>
            <a:lvl7pPr marL="3454400" indent="-711200" fontAlgn="base">
              <a:spcBef>
                <a:spcPct val="0"/>
              </a:spcBef>
              <a:spcAft>
                <a:spcPct val="0"/>
              </a:spcAft>
              <a:defRPr sz="2800">
                <a:solidFill>
                  <a:schemeClr val="tx1"/>
                </a:solidFill>
                <a:latin typeface="Arial" pitchFamily="34" charset="0"/>
                <a:cs typeface="Angsana New" pitchFamily="18" charset="-34"/>
              </a:defRPr>
            </a:lvl7pPr>
            <a:lvl8pPr marL="3911600" indent="-711200" fontAlgn="base">
              <a:spcBef>
                <a:spcPct val="0"/>
              </a:spcBef>
              <a:spcAft>
                <a:spcPct val="0"/>
              </a:spcAft>
              <a:defRPr sz="2800">
                <a:solidFill>
                  <a:schemeClr val="tx1"/>
                </a:solidFill>
                <a:latin typeface="Arial" pitchFamily="34" charset="0"/>
                <a:cs typeface="Angsana New" pitchFamily="18" charset="-34"/>
              </a:defRPr>
            </a:lvl8pPr>
            <a:lvl9pPr marL="4368800" indent="-711200" fontAlgn="base">
              <a:spcBef>
                <a:spcPct val="0"/>
              </a:spcBef>
              <a:spcAft>
                <a:spcPct val="0"/>
              </a:spcAft>
              <a:defRPr sz="2800">
                <a:solidFill>
                  <a:schemeClr val="tx1"/>
                </a:solidFill>
                <a:latin typeface="Arial" pitchFamily="34" charset="0"/>
                <a:cs typeface="Angsana New" pitchFamily="18" charset="-34"/>
              </a:defRPr>
            </a:lvl9pPr>
          </a:lstStyle>
          <a:p>
            <a:pPr>
              <a:spcBef>
                <a:spcPct val="50000"/>
              </a:spcBef>
              <a:buFontTx/>
              <a:buAutoNum type="romanUcPeriod" startAt="3"/>
              <a:defRPr/>
            </a:pPr>
            <a:r>
              <a:rPr lang="en-US" b="1" i="1" dirty="0">
                <a:solidFill>
                  <a:schemeClr val="bg1"/>
                </a:solidFill>
              </a:rPr>
              <a:t>The Development and Ordering of a Worldview</a:t>
            </a:r>
            <a:endParaRPr lang="th-TH" b="1" i="1" dirty="0">
              <a:solidFill>
                <a:schemeClr val="bg1"/>
              </a:solidFill>
            </a:endParaRPr>
          </a:p>
          <a:p>
            <a:pPr lvl="1">
              <a:spcBef>
                <a:spcPct val="50000"/>
              </a:spcBef>
              <a:buFontTx/>
              <a:buAutoNum type="alphaUcPeriod" startAt="3"/>
              <a:defRPr/>
            </a:pPr>
            <a:r>
              <a:rPr lang="en-US" b="1" dirty="0">
                <a:solidFill>
                  <a:schemeClr val="bg1"/>
                </a:solidFill>
              </a:rPr>
              <a:t>Distinctly Christian Resources and Perspectives for Developing a Genuinely Christian Worldview:</a:t>
            </a:r>
            <a:r>
              <a:rPr lang="en-US" dirty="0"/>
              <a:t> </a:t>
            </a:r>
            <a:endParaRPr lang="en-US" dirty="0">
              <a:solidFill>
                <a:schemeClr val="bg1"/>
              </a:solidFill>
            </a:endParaRPr>
          </a:p>
          <a:p>
            <a:pPr lvl="2">
              <a:spcBef>
                <a:spcPct val="50000"/>
              </a:spcBef>
              <a:buFontTx/>
              <a:buAutoNum type="arabicPeriod" startAt="2"/>
              <a:defRPr/>
            </a:pPr>
            <a:r>
              <a:rPr lang="en-US" b="1" dirty="0">
                <a:effectLst>
                  <a:outerShdw blurRad="38100" dist="38100" dir="2700000" algn="tl">
                    <a:srgbClr val="C0C0C0"/>
                  </a:outerShdw>
                </a:effectLst>
              </a:rPr>
              <a:t>Distinctly Christian Resources for Worldview Formation: </a:t>
            </a:r>
          </a:p>
          <a:p>
            <a:pPr marL="1885950" lvl="3" indent="-514350">
              <a:spcBef>
                <a:spcPct val="50000"/>
              </a:spcBef>
              <a:buFontTx/>
              <a:buAutoNum type="alphaLcParenR" startAt="2"/>
              <a:defRPr/>
            </a:pPr>
            <a:r>
              <a:rPr lang="en-US" b="1" dirty="0">
                <a:effectLst>
                  <a:outerShdw blurRad="38100" dist="38100" dir="2700000" algn="tl">
                    <a:srgbClr val="C0C0C0"/>
                  </a:outerShdw>
                </a:effectLst>
              </a:rPr>
              <a:t>God’s Revelation, Both General and Special (Psalm 19; Romans 1:18-2:29; 2 Timothy 3:16-17; Hebrews 4:12):</a:t>
            </a:r>
          </a:p>
        </p:txBody>
      </p:sp>
      <p:sp>
        <p:nvSpPr>
          <p:cNvPr id="53253" name="Rectangle 4">
            <a:extLst>
              <a:ext uri="{FF2B5EF4-FFF2-40B4-BE49-F238E27FC236}">
                <a16:creationId xmlns:a16="http://schemas.microsoft.com/office/drawing/2014/main" id="{06DFC5C8-FFDD-3648-B53F-419666A3FD5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3254" name="Rectangle 5">
            <a:extLst>
              <a:ext uri="{FF2B5EF4-FFF2-40B4-BE49-F238E27FC236}">
                <a16:creationId xmlns:a16="http://schemas.microsoft.com/office/drawing/2014/main" id="{13C72131-0A61-0E41-8F8B-93B93CB61D48}"/>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arthestGalaxy">
            <a:extLst>
              <a:ext uri="{FF2B5EF4-FFF2-40B4-BE49-F238E27FC236}">
                <a16:creationId xmlns:a16="http://schemas.microsoft.com/office/drawing/2014/main" id="{85F9A538-C7DC-A244-BD99-98ED03802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7" descr="holy_spirit1-768162">
            <a:extLst>
              <a:ext uri="{FF2B5EF4-FFF2-40B4-BE49-F238E27FC236}">
                <a16:creationId xmlns:a16="http://schemas.microsoft.com/office/drawing/2014/main" id="{C04ACF34-9752-5247-BBEE-B07A1C55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3">
            <a:extLst>
              <a:ext uri="{FF2B5EF4-FFF2-40B4-BE49-F238E27FC236}">
                <a16:creationId xmlns:a16="http://schemas.microsoft.com/office/drawing/2014/main" id="{7AC4FA79-792C-2847-AA8B-B6F70F8AA317}"/>
              </a:ext>
            </a:extLst>
          </p:cNvPr>
          <p:cNvSpPr txBox="1">
            <a:spLocks noChangeArrowheads="1"/>
          </p:cNvSpPr>
          <p:nvPr/>
        </p:nvSpPr>
        <p:spPr bwMode="auto">
          <a:xfrm>
            <a:off x="0" y="1066800"/>
            <a:ext cx="88392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startAt="2"/>
            </a:pPr>
            <a:r>
              <a:rPr lang="en-US" altLang="en-US" b="1">
                <a:solidFill>
                  <a:schemeClr val="bg1"/>
                </a:solidFill>
              </a:rPr>
              <a:t>Distinctly Christian Resources for Worldview Formation:</a:t>
            </a:r>
            <a:r>
              <a:rPr lang="en-US" altLang="en-US"/>
              <a:t> </a:t>
            </a:r>
            <a:endParaRPr lang="en-US" altLang="en-US">
              <a:solidFill>
                <a:schemeClr val="bg1"/>
              </a:solidFill>
            </a:endParaRPr>
          </a:p>
          <a:p>
            <a:pPr lvl="3" eaLnBrk="1" hangingPunct="1">
              <a:spcBef>
                <a:spcPct val="50000"/>
              </a:spcBef>
              <a:buFontTx/>
              <a:buAutoNum type="alphaLcParenR" startAt="3"/>
            </a:pPr>
            <a:r>
              <a:rPr lang="en-US" altLang="en-US" b="1">
                <a:solidFill>
                  <a:schemeClr val="bg1"/>
                </a:solidFill>
              </a:rPr>
              <a:t>God, through the Holy Spirit, Who Is at Work in Us to Bring About Life Transformation (John 14:26; 16:7-13):</a:t>
            </a:r>
            <a:endParaRPr lang="en-US" altLang="en-US"/>
          </a:p>
        </p:txBody>
      </p:sp>
      <p:sp>
        <p:nvSpPr>
          <p:cNvPr id="54277" name="Rectangle 4">
            <a:extLst>
              <a:ext uri="{FF2B5EF4-FFF2-40B4-BE49-F238E27FC236}">
                <a16:creationId xmlns:a16="http://schemas.microsoft.com/office/drawing/2014/main" id="{55EC390F-11F6-B14C-AC4A-C697AFA7ACC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4278" name="Rectangle 5">
            <a:extLst>
              <a:ext uri="{FF2B5EF4-FFF2-40B4-BE49-F238E27FC236}">
                <a16:creationId xmlns:a16="http://schemas.microsoft.com/office/drawing/2014/main" id="{387460A2-83FA-6343-88B8-0DCA87B4DB9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body_of_Christ2">
            <a:extLst>
              <a:ext uri="{FF2B5EF4-FFF2-40B4-BE49-F238E27FC236}">
                <a16:creationId xmlns:a16="http://schemas.microsoft.com/office/drawing/2014/main" id="{6C42FA26-CABA-6E4B-B451-23E5D425C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a:extLst>
              <a:ext uri="{FF2B5EF4-FFF2-40B4-BE49-F238E27FC236}">
                <a16:creationId xmlns:a16="http://schemas.microsoft.com/office/drawing/2014/main" id="{E7E671A6-26BA-3A44-8A95-A912F033B375}"/>
              </a:ext>
            </a:extLst>
          </p:cNvPr>
          <p:cNvSpPr txBox="1">
            <a:spLocks noChangeArrowheads="1"/>
          </p:cNvSpPr>
          <p:nvPr/>
        </p:nvSpPr>
        <p:spPr bwMode="auto">
          <a:xfrm>
            <a:off x="0" y="1143000"/>
            <a:ext cx="91440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startAt="2"/>
            </a:pPr>
            <a:r>
              <a:rPr lang="en-US" altLang="en-US" b="1">
                <a:solidFill>
                  <a:schemeClr val="bg1"/>
                </a:solidFill>
              </a:rPr>
              <a:t>Distinctly Christian Resources for Worldview Formation:</a:t>
            </a:r>
            <a:r>
              <a:rPr lang="en-US" altLang="en-US"/>
              <a:t> </a:t>
            </a:r>
            <a:endParaRPr lang="en-US" altLang="en-US">
              <a:solidFill>
                <a:schemeClr val="bg1"/>
              </a:solidFill>
            </a:endParaRPr>
          </a:p>
          <a:p>
            <a:pPr lvl="3" eaLnBrk="1" hangingPunct="1">
              <a:spcBef>
                <a:spcPct val="50000"/>
              </a:spcBef>
              <a:buFontTx/>
              <a:buAutoNum type="alphaLcParenR" startAt="4"/>
            </a:pPr>
            <a:r>
              <a:rPr lang="en-US" altLang="en-US" b="1">
                <a:solidFill>
                  <a:schemeClr val="bg1"/>
                </a:solidFill>
              </a:rPr>
              <a:t>Christ’s Body, the Church (1 Corinthians 12; Ephesians 4):</a:t>
            </a:r>
          </a:p>
        </p:txBody>
      </p:sp>
      <p:sp>
        <p:nvSpPr>
          <p:cNvPr id="55300" name="Rectangle 4">
            <a:extLst>
              <a:ext uri="{FF2B5EF4-FFF2-40B4-BE49-F238E27FC236}">
                <a16:creationId xmlns:a16="http://schemas.microsoft.com/office/drawing/2014/main" id="{891D83DD-1F32-424D-80BB-00E57CB4117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5301" name="Rectangle 5">
            <a:extLst>
              <a:ext uri="{FF2B5EF4-FFF2-40B4-BE49-F238E27FC236}">
                <a16:creationId xmlns:a16="http://schemas.microsoft.com/office/drawing/2014/main" id="{F7A99F0E-237C-6647-8787-21AD5375368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Ocean_Hope_1280x800[1]">
            <a:extLst>
              <a:ext uri="{FF2B5EF4-FFF2-40B4-BE49-F238E27FC236}">
                <a16:creationId xmlns:a16="http://schemas.microsoft.com/office/drawing/2014/main" id="{B7054221-998A-0344-B2E9-46324AF3A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a:extLst>
              <a:ext uri="{FF2B5EF4-FFF2-40B4-BE49-F238E27FC236}">
                <a16:creationId xmlns:a16="http://schemas.microsoft.com/office/drawing/2014/main" id="{4AA0BA19-3DB1-3C46-858C-C9F41218E14A}"/>
              </a:ext>
            </a:extLst>
          </p:cNvPr>
          <p:cNvSpPr txBox="1">
            <a:spLocks noChangeArrowheads="1"/>
          </p:cNvSpPr>
          <p:nvPr/>
        </p:nvSpPr>
        <p:spPr bwMode="auto">
          <a:xfrm>
            <a:off x="152400" y="1219200"/>
            <a:ext cx="88392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885950" indent="-51435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3"/>
            </a:pPr>
            <a:r>
              <a:rPr lang="en-US" altLang="en-US" b="1" i="1">
                <a:solidFill>
                  <a:schemeClr val="bg1"/>
                </a:solidFill>
              </a:rPr>
              <a:t>The Development and Ordering of a Worldview</a:t>
            </a:r>
            <a:endParaRPr lang="th-TH" altLang="en-US" b="1" i="1">
              <a:solidFill>
                <a:schemeClr val="bg1"/>
              </a:solidFill>
            </a:endParaRPr>
          </a:p>
          <a:p>
            <a:pPr lvl="1" eaLnBrk="1" hangingPunct="1">
              <a:spcBef>
                <a:spcPct val="50000"/>
              </a:spcBef>
              <a:buFontTx/>
              <a:buAutoNum type="alphaUcPeriod" startAt="3"/>
            </a:pPr>
            <a:r>
              <a:rPr lang="en-US" altLang="en-US" b="1">
                <a:solidFill>
                  <a:schemeClr val="bg1"/>
                </a:solidFill>
              </a:rPr>
              <a:t>Distinctly Christian Resources and Perspectives for Developing a Genuinely Christian Worldview:</a:t>
            </a:r>
            <a:r>
              <a:rPr lang="en-US" altLang="en-US"/>
              <a:t> </a:t>
            </a:r>
            <a:endParaRPr lang="en-US" altLang="en-US">
              <a:solidFill>
                <a:schemeClr val="bg1"/>
              </a:solidFill>
            </a:endParaRPr>
          </a:p>
          <a:p>
            <a:pPr lvl="2" eaLnBrk="1" hangingPunct="1">
              <a:spcBef>
                <a:spcPct val="50000"/>
              </a:spcBef>
              <a:buFontTx/>
              <a:buAutoNum type="arabicPeriod" startAt="2"/>
            </a:pPr>
            <a:r>
              <a:rPr lang="en-US" altLang="en-US" b="1">
                <a:solidFill>
                  <a:schemeClr val="bg1"/>
                </a:solidFill>
              </a:rPr>
              <a:t>Distinctly Christian Resources for Worldview Formation:</a:t>
            </a:r>
            <a:r>
              <a:rPr lang="en-US" altLang="en-US"/>
              <a:t> </a:t>
            </a:r>
            <a:endParaRPr lang="en-US" altLang="en-US">
              <a:solidFill>
                <a:schemeClr val="bg1"/>
              </a:solidFill>
            </a:endParaRPr>
          </a:p>
          <a:p>
            <a:pPr lvl="3" eaLnBrk="1" hangingPunct="1">
              <a:spcBef>
                <a:spcPct val="50000"/>
              </a:spcBef>
              <a:buFontTx/>
              <a:buAutoNum type="alphaLcParenR" startAt="5"/>
            </a:pPr>
            <a:r>
              <a:rPr lang="en-US" altLang="en-US" b="1">
                <a:solidFill>
                  <a:schemeClr val="bg1"/>
                </a:solidFill>
              </a:rPr>
              <a:t>Hope: An Anticipatory Glimpse into the Future of the World (1 Corinthians 15; Revelation 21):</a:t>
            </a:r>
            <a:endParaRPr lang="en-US" altLang="en-US"/>
          </a:p>
        </p:txBody>
      </p:sp>
      <p:sp>
        <p:nvSpPr>
          <p:cNvPr id="56324" name="Rectangle 4">
            <a:extLst>
              <a:ext uri="{FF2B5EF4-FFF2-40B4-BE49-F238E27FC236}">
                <a16:creationId xmlns:a16="http://schemas.microsoft.com/office/drawing/2014/main" id="{2E809BEC-66FE-2A40-AA39-5668F320358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6325" name="Rectangle 5">
            <a:extLst>
              <a:ext uri="{FF2B5EF4-FFF2-40B4-BE49-F238E27FC236}">
                <a16:creationId xmlns:a16="http://schemas.microsoft.com/office/drawing/2014/main" id="{DA5F7EC0-DB5D-2D4B-89B5-24CC5FA93A8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arthestGalaxy">
            <a:extLst>
              <a:ext uri="{FF2B5EF4-FFF2-40B4-BE49-F238E27FC236}">
                <a16:creationId xmlns:a16="http://schemas.microsoft.com/office/drawing/2014/main" id="{3BC2666F-7524-444C-A701-CF4A874B5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99752114-9097-7641-B049-BE1CB858200B}"/>
              </a:ext>
            </a:extLst>
          </p:cNvPr>
          <p:cNvSpPr txBox="1">
            <a:spLocks noChangeArrowheads="1"/>
          </p:cNvSpPr>
          <p:nvPr/>
        </p:nvSpPr>
        <p:spPr bwMode="auto">
          <a:xfrm>
            <a:off x="152400" y="1219200"/>
            <a:ext cx="8839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algn="ctr" eaLnBrk="1" hangingPunct="1">
              <a:spcBef>
                <a:spcPct val="50000"/>
              </a:spcBef>
              <a:buFontTx/>
              <a:buAutoNum type="romanUcPeriod" startAt="4"/>
            </a:pPr>
            <a:r>
              <a:rPr lang="en-US" altLang="en-US" b="1" i="1">
                <a:solidFill>
                  <a:schemeClr val="bg1"/>
                </a:solidFill>
              </a:rPr>
              <a:t>Conclusion:</a:t>
            </a:r>
            <a:endParaRPr lang="th-TH" altLang="en-US" b="1" i="1">
              <a:solidFill>
                <a:schemeClr val="bg1"/>
              </a:solidFill>
            </a:endParaRPr>
          </a:p>
        </p:txBody>
      </p:sp>
      <p:sp>
        <p:nvSpPr>
          <p:cNvPr id="57348" name="Rectangle 4">
            <a:extLst>
              <a:ext uri="{FF2B5EF4-FFF2-40B4-BE49-F238E27FC236}">
                <a16:creationId xmlns:a16="http://schemas.microsoft.com/office/drawing/2014/main" id="{DE9A20E1-F862-FB48-B604-3A660E8E7169}"/>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7349" name="Rectangle 5">
            <a:extLst>
              <a:ext uri="{FF2B5EF4-FFF2-40B4-BE49-F238E27FC236}">
                <a16:creationId xmlns:a16="http://schemas.microsoft.com/office/drawing/2014/main" id="{76750567-F24E-6F4D-BEE1-2EDE1D5A52B3}"/>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7350" name="Rectangle 6">
            <a:extLst>
              <a:ext uri="{FF2B5EF4-FFF2-40B4-BE49-F238E27FC236}">
                <a16:creationId xmlns:a16="http://schemas.microsoft.com/office/drawing/2014/main" id="{4FE74416-DF50-2F41-BF92-9F254DF2D5E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7351" name="Rectangle 7">
            <a:extLst>
              <a:ext uri="{FF2B5EF4-FFF2-40B4-BE49-F238E27FC236}">
                <a16:creationId xmlns:a16="http://schemas.microsoft.com/office/drawing/2014/main" id="{7B13AC04-1E32-F74F-AB81-0ADDCE948E8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57352" name="Rectangle 8">
            <a:extLst>
              <a:ext uri="{FF2B5EF4-FFF2-40B4-BE49-F238E27FC236}">
                <a16:creationId xmlns:a16="http://schemas.microsoft.com/office/drawing/2014/main" id="{422DC293-63E0-AA4E-9E21-15E55B20362E}"/>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400" b="1" dirty="0">
                <a:solidFill>
                  <a:srgbClr val="FFFFFF"/>
                </a:solidFill>
                <a:latin typeface="Arial" charset="0"/>
                <a:ea typeface="ＭＳ Ｐゴシック" charset="0"/>
              </a:rPr>
              <a:t>Worldview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5603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arthestGalaxy">
            <a:extLst>
              <a:ext uri="{FF2B5EF4-FFF2-40B4-BE49-F238E27FC236}">
                <a16:creationId xmlns:a16="http://schemas.microsoft.com/office/drawing/2014/main" id="{801CF3E9-8C1F-A141-B31F-619810054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6A352FCF-C274-BD45-BC19-A5A0C9C2D7C2}"/>
              </a:ext>
            </a:extLst>
          </p:cNvPr>
          <p:cNvSpPr txBox="1">
            <a:spLocks noChangeArrowheads="1"/>
          </p:cNvSpPr>
          <p:nvPr/>
        </p:nvSpPr>
        <p:spPr bwMode="auto">
          <a:xfrm>
            <a:off x="381000" y="457200"/>
            <a:ext cx="8610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en-US" altLang="en-US" b="1">
              <a:solidFill>
                <a:schemeClr val="bg2"/>
              </a:solidFill>
            </a:endParaRPr>
          </a:p>
          <a:p>
            <a:pPr lvl="1" eaLnBrk="1" hangingPunct="1">
              <a:spcBef>
                <a:spcPct val="50000"/>
              </a:spcBef>
              <a:buFontTx/>
              <a:buAutoNum type="alphaUcPeriod" startAt="2"/>
            </a:pPr>
            <a:r>
              <a:rPr lang="en-US" altLang="en-US" b="1">
                <a:solidFill>
                  <a:schemeClr val="bg1"/>
                </a:solidFill>
              </a:rPr>
              <a:t>Location, Location, Location!</a:t>
            </a:r>
          </a:p>
        </p:txBody>
      </p:sp>
      <p:sp>
        <p:nvSpPr>
          <p:cNvPr id="7172" name="Rectangle 4">
            <a:extLst>
              <a:ext uri="{FF2B5EF4-FFF2-40B4-BE49-F238E27FC236}">
                <a16:creationId xmlns:a16="http://schemas.microsoft.com/office/drawing/2014/main" id="{A83A739B-EB08-C640-9848-EC92CD49812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7173" name="Rectangle 5">
            <a:extLst>
              <a:ext uri="{FF2B5EF4-FFF2-40B4-BE49-F238E27FC236}">
                <a16:creationId xmlns:a16="http://schemas.microsoft.com/office/drawing/2014/main" id="{C6085CF9-FCD8-8245-8A93-CF149086AEDF}"/>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Maramures-Geography1">
            <a:extLst>
              <a:ext uri="{FF2B5EF4-FFF2-40B4-BE49-F238E27FC236}">
                <a16:creationId xmlns:a16="http://schemas.microsoft.com/office/drawing/2014/main" id="{3EA7DC32-46F3-6B49-9881-8A9665189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5437DEDB-C7F3-6742-B4FC-E1D24102620B}"/>
              </a:ext>
            </a:extLst>
          </p:cNvPr>
          <p:cNvSpPr txBox="1">
            <a:spLocks noChangeArrowheads="1"/>
          </p:cNvSpPr>
          <p:nvPr/>
        </p:nvSpPr>
        <p:spPr bwMode="auto">
          <a:xfrm>
            <a:off x="381000" y="457200"/>
            <a:ext cx="86106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1"/>
                </a:solidFill>
              </a:rPr>
              <a:t>Geographical Factors:</a:t>
            </a:r>
          </a:p>
        </p:txBody>
      </p:sp>
      <p:sp>
        <p:nvSpPr>
          <p:cNvPr id="8196" name="Rectangle 4">
            <a:extLst>
              <a:ext uri="{FF2B5EF4-FFF2-40B4-BE49-F238E27FC236}">
                <a16:creationId xmlns:a16="http://schemas.microsoft.com/office/drawing/2014/main" id="{46D4B492-92DE-284D-A71D-B4FCBEF2C257}"/>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8197" name="Rectangle 5">
            <a:extLst>
              <a:ext uri="{FF2B5EF4-FFF2-40B4-BE49-F238E27FC236}">
                <a16:creationId xmlns:a16="http://schemas.microsoft.com/office/drawing/2014/main" id="{EED8DFE2-B1D7-AE46-883D-77168F8DB706}"/>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dragondance">
            <a:extLst>
              <a:ext uri="{FF2B5EF4-FFF2-40B4-BE49-F238E27FC236}">
                <a16:creationId xmlns:a16="http://schemas.microsoft.com/office/drawing/2014/main" id="{B3ED027C-0C5E-8748-9FE8-1518AEEFB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6A555147-40E8-EC4A-A08E-65A13AFD56B4}"/>
              </a:ext>
            </a:extLst>
          </p:cNvPr>
          <p:cNvSpPr txBox="1">
            <a:spLocks noChangeArrowheads="1"/>
          </p:cNvSpPr>
          <p:nvPr/>
        </p:nvSpPr>
        <p:spPr bwMode="auto">
          <a:xfrm>
            <a:off x="381000" y="457200"/>
            <a:ext cx="86106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p:txBody>
      </p:sp>
      <p:sp>
        <p:nvSpPr>
          <p:cNvPr id="9220" name="Rectangle 4">
            <a:extLst>
              <a:ext uri="{FF2B5EF4-FFF2-40B4-BE49-F238E27FC236}">
                <a16:creationId xmlns:a16="http://schemas.microsoft.com/office/drawing/2014/main" id="{1C04E003-795E-A742-AC8C-D690E491B7DB}"/>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9221" name="Rectangle 5">
            <a:extLst>
              <a:ext uri="{FF2B5EF4-FFF2-40B4-BE49-F238E27FC236}">
                <a16:creationId xmlns:a16="http://schemas.microsoft.com/office/drawing/2014/main" id="{463D409B-5F3C-B441-A183-1396A48CA645}"/>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rthestGalaxy">
            <a:extLst>
              <a:ext uri="{FF2B5EF4-FFF2-40B4-BE49-F238E27FC236}">
                <a16:creationId xmlns:a16="http://schemas.microsoft.com/office/drawing/2014/main" id="{0AFE137B-D15A-FE49-BD60-3B4028C1C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51898322">
            <a:extLst>
              <a:ext uri="{FF2B5EF4-FFF2-40B4-BE49-F238E27FC236}">
                <a16:creationId xmlns:a16="http://schemas.microsoft.com/office/drawing/2014/main" id="{D36ABA97-F825-0846-9E3C-B28A523DC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a:extLst>
              <a:ext uri="{FF2B5EF4-FFF2-40B4-BE49-F238E27FC236}">
                <a16:creationId xmlns:a16="http://schemas.microsoft.com/office/drawing/2014/main" id="{EC40518B-3CF6-D44D-A16F-6BFD749675FA}"/>
              </a:ext>
            </a:extLst>
          </p:cNvPr>
          <p:cNvSpPr txBox="1">
            <a:spLocks noChangeArrowheads="1"/>
          </p:cNvSpPr>
          <p:nvPr/>
        </p:nvSpPr>
        <p:spPr bwMode="auto">
          <a:xfrm>
            <a:off x="381000" y="457200"/>
            <a:ext cx="86106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1200" indent="-711200" eaLnBrk="0" hangingPunct="0">
              <a:defRPr sz="2800">
                <a:solidFill>
                  <a:schemeClr val="tx1"/>
                </a:solidFill>
                <a:latin typeface="Arial" panose="020B0604020202020204" pitchFamily="34" charset="0"/>
                <a:cs typeface="Angsana New" panose="02020603050405020304" pitchFamily="18" charset="-34"/>
              </a:defRPr>
            </a:lvl1pPr>
            <a:lvl2pPr marL="1168400" indent="-711200" eaLnBrk="0" hangingPunct="0">
              <a:defRPr sz="2800">
                <a:solidFill>
                  <a:schemeClr val="tx1"/>
                </a:solidFill>
                <a:latin typeface="Arial" panose="020B0604020202020204" pitchFamily="34" charset="0"/>
                <a:cs typeface="Angsana New" panose="02020603050405020304" pitchFamily="18" charset="-34"/>
              </a:defRPr>
            </a:lvl2pPr>
            <a:lvl3pPr marL="1625600" indent="-711200" eaLnBrk="0" hangingPunct="0">
              <a:defRPr sz="2800">
                <a:solidFill>
                  <a:schemeClr val="tx1"/>
                </a:solidFill>
                <a:latin typeface="Arial" panose="020B0604020202020204" pitchFamily="34" charset="0"/>
                <a:cs typeface="Angsana New" panose="02020603050405020304" pitchFamily="18" charset="-34"/>
              </a:defRPr>
            </a:lvl3pPr>
            <a:lvl4pPr marL="2082800" indent="-7112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buFontTx/>
              <a:buAutoNum type="romanUcPeriod" startAt="2"/>
            </a:pPr>
            <a:r>
              <a:rPr lang="en-US" altLang="en-US" b="1" i="1">
                <a:solidFill>
                  <a:schemeClr val="bg1"/>
                </a:solidFill>
              </a:rPr>
              <a:t>The Beginnings of a Worldview</a:t>
            </a:r>
            <a:endParaRPr lang="th-TH" altLang="en-US" b="1" i="1">
              <a:solidFill>
                <a:schemeClr val="bg1"/>
              </a:solidFill>
            </a:endParaRPr>
          </a:p>
          <a:p>
            <a:pPr lvl="1" eaLnBrk="1" hangingPunct="1">
              <a:spcBef>
                <a:spcPct val="50000"/>
              </a:spcBef>
              <a:buFontTx/>
              <a:buAutoNum type="alphaUcPeriod" startAt="2"/>
            </a:pPr>
            <a:r>
              <a:rPr lang="en-US" altLang="en-US" b="1">
                <a:solidFill>
                  <a:schemeClr val="bg1"/>
                </a:solidFill>
              </a:rPr>
              <a:t>Location, Location, Location!</a:t>
            </a:r>
          </a:p>
          <a:p>
            <a:pPr lvl="2" eaLnBrk="1" hangingPunct="1">
              <a:spcBef>
                <a:spcPct val="50000"/>
              </a:spcBef>
              <a:buFontTx/>
              <a:buAutoNum type="arabicPeriod"/>
            </a:pPr>
            <a:r>
              <a:rPr lang="en-US" altLang="en-US" b="1">
                <a:solidFill>
                  <a:schemeClr val="bg2"/>
                </a:solidFill>
              </a:rPr>
              <a:t>Geographical Factors:</a:t>
            </a:r>
          </a:p>
          <a:p>
            <a:pPr lvl="2" eaLnBrk="1" hangingPunct="1">
              <a:spcBef>
                <a:spcPct val="50000"/>
              </a:spcBef>
              <a:buFontTx/>
              <a:buAutoNum type="arabicPeriod"/>
            </a:pPr>
            <a:r>
              <a:rPr lang="en-US" altLang="en-US" b="1">
                <a:solidFill>
                  <a:schemeClr val="bg1"/>
                </a:solidFill>
              </a:rPr>
              <a:t>Cultural Factors:</a:t>
            </a:r>
          </a:p>
          <a:p>
            <a:pPr lvl="3" eaLnBrk="1" hangingPunct="1">
              <a:spcBef>
                <a:spcPct val="50000"/>
              </a:spcBef>
              <a:buFontTx/>
              <a:buAutoNum type="alphaLcParenR"/>
            </a:pPr>
            <a:r>
              <a:rPr lang="en-US" altLang="en-US" b="1">
                <a:solidFill>
                  <a:schemeClr val="bg1"/>
                </a:solidFill>
              </a:rPr>
              <a:t>Social and Educational Institutions:</a:t>
            </a:r>
          </a:p>
        </p:txBody>
      </p:sp>
      <p:sp>
        <p:nvSpPr>
          <p:cNvPr id="10245" name="Rectangle 4">
            <a:extLst>
              <a:ext uri="{FF2B5EF4-FFF2-40B4-BE49-F238E27FC236}">
                <a16:creationId xmlns:a16="http://schemas.microsoft.com/office/drawing/2014/main" id="{9B75002A-6B92-0143-A2C4-7169E9C10C11}"/>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
        <p:nvSpPr>
          <p:cNvPr id="10246" name="Rectangle 5">
            <a:extLst>
              <a:ext uri="{FF2B5EF4-FFF2-40B4-BE49-F238E27FC236}">
                <a16:creationId xmlns:a16="http://schemas.microsoft.com/office/drawing/2014/main" id="{8037B728-AEC0-894F-8280-91E6DAB7B48A}"/>
              </a:ext>
            </a:extLst>
          </p:cNvPr>
          <p:cNvSpPr>
            <a:spLocks noChangeArrowheads="1"/>
          </p:cNvSpPr>
          <p:nvPr/>
        </p:nvSpPr>
        <p:spPr bwMode="auto">
          <a:xfrm>
            <a:off x="0" y="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altLang="en-US"/>
              <a: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1779</Words>
  <Application>Microsoft Macintosh PowerPoint</Application>
  <PresentationFormat>On-screen Show (4:3)</PresentationFormat>
  <Paragraphs>377</Paragraphs>
  <Slides>57</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Times New Roman</vt:lpstr>
      <vt:lpstr>Wingdings</vt:lpstr>
      <vt:lpstr>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Worldview link at BibleStudyDownloads.org</vt:lpstr>
    </vt:vector>
  </TitlesOfParts>
  <Company>Winkler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Winkler</dc:creator>
  <cp:lastModifiedBy>Rick Griffith</cp:lastModifiedBy>
  <cp:revision>49</cp:revision>
  <dcterms:created xsi:type="dcterms:W3CDTF">2011-01-02T03:51:15Z</dcterms:created>
  <dcterms:modified xsi:type="dcterms:W3CDTF">2023-02-18T09:27:17Z</dcterms:modified>
</cp:coreProperties>
</file>